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312" r:id="rId13"/>
    <p:sldId id="315" r:id="rId14"/>
    <p:sldId id="316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182A58"/>
    <a:srgbClr val="F8B700"/>
    <a:srgbClr val="003466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BB826-EA81-44EA-82C4-558F24ACBCAF}" v="6" dt="2024-11-28T00:19:24.046"/>
    <p1510:client id="{2C97B7E4-1414-44E7-B562-7A9B05999987}" v="680" dt="2024-11-27T03:03:25.546"/>
    <p1510:client id="{4ACE6258-7499-4B3B-A47A-C7F36B57C752}" v="4" dt="2024-11-28T00:38:41.792"/>
    <p1510:client id="{744E22A0-CC32-B41A-B80F-70AB04B5E7F0}" v="8" dt="2024-11-28T01:17:16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ed joseph Hemauer" userId="S::jjh498@nau.edu::ffb2b872-9b90-49fc-8b0c-309768da8d99" providerId="AD" clId="Web-{73532763-1EE6-6713-24E4-B4F3948A5823}"/>
    <pc:docChg chg="modSld">
      <pc:chgData name="Jared joseph Hemauer" userId="S::jjh498@nau.edu::ffb2b872-9b90-49fc-8b0c-309768da8d99" providerId="AD" clId="Web-{73532763-1EE6-6713-24E4-B4F3948A5823}" dt="2024-11-21T20:46:07.631" v="82" actId="20577"/>
      <pc:docMkLst>
        <pc:docMk/>
      </pc:docMkLst>
      <pc:sldChg chg="modSp">
        <pc:chgData name="Jared joseph Hemauer" userId="S::jjh498@nau.edu::ffb2b872-9b90-49fc-8b0c-309768da8d99" providerId="AD" clId="Web-{73532763-1EE6-6713-24E4-B4F3948A5823}" dt="2024-11-21T20:46:07.631" v="82" actId="20577"/>
        <pc:sldMkLst>
          <pc:docMk/>
          <pc:sldMk cId="1191719029" sldId="278"/>
        </pc:sldMkLst>
      </pc:sldChg>
    </pc:docChg>
  </pc:docChgLst>
  <pc:docChgLst>
    <pc:chgData name="Jared joseph Hemauer" userId="S::jjh498@nau.edu::ffb2b872-9b90-49fc-8b0c-309768da8d99" providerId="AD" clId="Web-{F373A62C-7104-1A54-E040-31F598CEACCD}"/>
    <pc:docChg chg="modSld">
      <pc:chgData name="Jared joseph Hemauer" userId="S::jjh498@nau.edu::ffb2b872-9b90-49fc-8b0c-309768da8d99" providerId="AD" clId="Web-{F373A62C-7104-1A54-E040-31F598CEACCD}" dt="2024-11-21T21:53:24.814" v="117" actId="1076"/>
      <pc:docMkLst>
        <pc:docMk/>
      </pc:docMkLst>
      <pc:sldChg chg="addSp modSp">
        <pc:chgData name="Jared joseph Hemauer" userId="S::jjh498@nau.edu::ffb2b872-9b90-49fc-8b0c-309768da8d99" providerId="AD" clId="Web-{F373A62C-7104-1A54-E040-31F598CEACCD}" dt="2024-11-21T21:53:24.814" v="117" actId="1076"/>
        <pc:sldMkLst>
          <pc:docMk/>
          <pc:sldMk cId="1139911500" sldId="282"/>
        </pc:sldMkLst>
      </pc:sldChg>
    </pc:docChg>
  </pc:docChgLst>
  <pc:docChgLst>
    <pc:chgData name="Joseph Lopez" userId="818cfe1f-6a1e-42cd-8a99-5cf9c8e4b22e" providerId="ADAL" clId="{3D690E79-8B69-4BA5-8B99-7C6D4BABC7CA}"/>
    <pc:docChg chg="undo redo custSel addSld delSld modSld">
      <pc:chgData name="Joseph Lopez" userId="818cfe1f-6a1e-42cd-8a99-5cf9c8e4b22e" providerId="ADAL" clId="{3D690E79-8B69-4BA5-8B99-7C6D4BABC7CA}" dt="2024-11-22T00:49:03.871" v="1205" actId="20577"/>
      <pc:docMkLst>
        <pc:docMk/>
      </pc:docMkLst>
      <pc:sldChg chg="modSp mod">
        <pc:chgData name="Joseph Lopez" userId="818cfe1f-6a1e-42cd-8a99-5cf9c8e4b22e" providerId="ADAL" clId="{3D690E79-8B69-4BA5-8B99-7C6D4BABC7CA}" dt="2024-11-21T20:41:11.525" v="92" actId="20577"/>
        <pc:sldMkLst>
          <pc:docMk/>
          <pc:sldMk cId="2150756159" sldId="256"/>
        </pc:sldMkLst>
        <pc:spChg chg="mod">
          <ac:chgData name="Joseph Lopez" userId="818cfe1f-6a1e-42cd-8a99-5cf9c8e4b22e" providerId="ADAL" clId="{3D690E79-8B69-4BA5-8B99-7C6D4BABC7CA}" dt="2024-11-21T20:41:11.525" v="92" actId="20577"/>
          <ac:spMkLst>
            <pc:docMk/>
            <pc:sldMk cId="2150756159" sldId="256"/>
            <ac:spMk id="3" creationId="{A47A929C-F016-0E4C-BBA8-F90194F293AF}"/>
          </ac:spMkLst>
        </pc:spChg>
      </pc:sldChg>
      <pc:sldChg chg="new del">
        <pc:chgData name="Joseph Lopez" userId="818cfe1f-6a1e-42cd-8a99-5cf9c8e4b22e" providerId="ADAL" clId="{3D690E79-8B69-4BA5-8B99-7C6D4BABC7CA}" dt="2024-11-21T20:22:25.746" v="4" actId="2696"/>
        <pc:sldMkLst>
          <pc:docMk/>
          <pc:sldMk cId="1947465755" sldId="264"/>
        </pc:sldMkLst>
      </pc:sldChg>
      <pc:sldChg chg="addSp delSp modSp new del mod modClrScheme chgLayout">
        <pc:chgData name="Joseph Lopez" userId="818cfe1f-6a1e-42cd-8a99-5cf9c8e4b22e" providerId="ADAL" clId="{3D690E79-8B69-4BA5-8B99-7C6D4BABC7CA}" dt="2024-11-21T20:41:58.151" v="96" actId="2696"/>
        <pc:sldMkLst>
          <pc:docMk/>
          <pc:sldMk cId="2005250027" sldId="264"/>
        </pc:sldMkLst>
      </pc:sldChg>
      <pc:sldChg chg="del">
        <pc:chgData name="Joseph Lopez" userId="818cfe1f-6a1e-42cd-8a99-5cf9c8e4b22e" providerId="ADAL" clId="{3D690E79-8B69-4BA5-8B99-7C6D4BABC7CA}" dt="2024-11-21T20:22:11.747" v="0" actId="2696"/>
        <pc:sldMkLst>
          <pc:docMk/>
          <pc:sldMk cId="2865083940" sldId="264"/>
        </pc:sldMkLst>
      </pc:sldChg>
      <pc:sldChg chg="del">
        <pc:chgData name="Joseph Lopez" userId="818cfe1f-6a1e-42cd-8a99-5cf9c8e4b22e" providerId="ADAL" clId="{3D690E79-8B69-4BA5-8B99-7C6D4BABC7CA}" dt="2024-11-21T20:22:14.018" v="1" actId="2696"/>
        <pc:sldMkLst>
          <pc:docMk/>
          <pc:sldMk cId="564078702" sldId="265"/>
        </pc:sldMkLst>
      </pc:sldChg>
      <pc:sldChg chg="del">
        <pc:chgData name="Joseph Lopez" userId="818cfe1f-6a1e-42cd-8a99-5cf9c8e4b22e" providerId="ADAL" clId="{3D690E79-8B69-4BA5-8B99-7C6D4BABC7CA}" dt="2024-11-21T20:22:15.852" v="2" actId="2696"/>
        <pc:sldMkLst>
          <pc:docMk/>
          <pc:sldMk cId="1921795884" sldId="266"/>
        </pc:sldMkLst>
      </pc:sldChg>
      <pc:sldChg chg="modSp new mod">
        <pc:chgData name="Joseph Lopez" userId="818cfe1f-6a1e-42cd-8a99-5cf9c8e4b22e" providerId="ADAL" clId="{3D690E79-8B69-4BA5-8B99-7C6D4BABC7CA}" dt="2024-11-21T20:42:51.383" v="114" actId="20577"/>
        <pc:sldMkLst>
          <pc:docMk/>
          <pc:sldMk cId="1388433674" sldId="280"/>
        </pc:sldMkLst>
        <pc:spChg chg="mod">
          <ac:chgData name="Joseph Lopez" userId="818cfe1f-6a1e-42cd-8a99-5cf9c8e4b22e" providerId="ADAL" clId="{3D690E79-8B69-4BA5-8B99-7C6D4BABC7CA}" dt="2024-11-21T20:42:51.383" v="114" actId="20577"/>
          <ac:spMkLst>
            <pc:docMk/>
            <pc:sldMk cId="1388433674" sldId="280"/>
            <ac:spMk id="3" creationId="{16E73C55-B9F3-035B-A9DB-509E2971BFA7}"/>
          </ac:spMkLst>
        </pc:spChg>
      </pc:sldChg>
      <pc:sldChg chg="new del">
        <pc:chgData name="Joseph Lopez" userId="818cfe1f-6a1e-42cd-8a99-5cf9c8e4b22e" providerId="ADAL" clId="{3D690E79-8B69-4BA5-8B99-7C6D4BABC7CA}" dt="2024-11-21T20:42:44.888" v="98" actId="680"/>
        <pc:sldMkLst>
          <pc:docMk/>
          <pc:sldMk cId="2623996825" sldId="280"/>
        </pc:sldMkLst>
      </pc:sldChg>
      <pc:sldChg chg="addSp delSp modSp mod modClrScheme chgLayout">
        <pc:chgData name="Joseph Lopez" userId="818cfe1f-6a1e-42cd-8a99-5cf9c8e4b22e" providerId="ADAL" clId="{3D690E79-8B69-4BA5-8B99-7C6D4BABC7CA}" dt="2024-11-21T21:24:06.901" v="367" actId="33524"/>
        <pc:sldMkLst>
          <pc:docMk/>
          <pc:sldMk cId="514653906" sldId="281"/>
        </pc:sldMkLst>
        <pc:spChg chg="mod">
          <ac:chgData name="Joseph Lopez" userId="818cfe1f-6a1e-42cd-8a99-5cf9c8e4b22e" providerId="ADAL" clId="{3D690E79-8B69-4BA5-8B99-7C6D4BABC7CA}" dt="2024-11-21T21:22:40.955" v="120" actId="26606"/>
          <ac:spMkLst>
            <pc:docMk/>
            <pc:sldMk cId="514653906" sldId="281"/>
            <ac:spMk id="3" creationId="{A6FC22FD-2804-4D4D-98C3-DECA9D37EB0A}"/>
          </ac:spMkLst>
        </pc:spChg>
        <pc:picChg chg="add mod">
          <ac:chgData name="Joseph Lopez" userId="818cfe1f-6a1e-42cd-8a99-5cf9c8e4b22e" providerId="ADAL" clId="{3D690E79-8B69-4BA5-8B99-7C6D4BABC7CA}" dt="2024-11-21T21:22:40.955" v="120" actId="26606"/>
          <ac:picMkLst>
            <pc:docMk/>
            <pc:sldMk cId="514653906" sldId="281"/>
            <ac:picMk id="5" creationId="{998E0FBC-AED7-697C-0CF8-496CB0144F24}"/>
          </ac:picMkLst>
        </pc:picChg>
      </pc:sldChg>
      <pc:sldChg chg="delSp mod">
        <pc:chgData name="Joseph Lopez" userId="818cfe1f-6a1e-42cd-8a99-5cf9c8e4b22e" providerId="ADAL" clId="{3D690E79-8B69-4BA5-8B99-7C6D4BABC7CA}" dt="2024-11-21T22:04:38.400" v="1203" actId="21"/>
        <pc:sldMkLst>
          <pc:docMk/>
          <pc:sldMk cId="1139911500" sldId="282"/>
        </pc:sldMkLst>
      </pc:sldChg>
      <pc:sldChg chg="addSp delSp modSp mod modClrScheme modAnim chgLayout">
        <pc:chgData name="Joseph Lopez" userId="818cfe1f-6a1e-42cd-8a99-5cf9c8e4b22e" providerId="ADAL" clId="{3D690E79-8B69-4BA5-8B99-7C6D4BABC7CA}" dt="2024-11-21T21:33:18.735" v="1191" actId="1076"/>
        <pc:sldMkLst>
          <pc:docMk/>
          <pc:sldMk cId="2209407523" sldId="283"/>
        </pc:sldMkLst>
        <pc:spChg chg="mod">
          <ac:chgData name="Joseph Lopez" userId="818cfe1f-6a1e-42cd-8a99-5cf9c8e4b22e" providerId="ADAL" clId="{3D690E79-8B69-4BA5-8B99-7C6D4BABC7CA}" dt="2024-11-21T21:28:22.368" v="387" actId="26606"/>
          <ac:spMkLst>
            <pc:docMk/>
            <pc:sldMk cId="2209407523" sldId="283"/>
            <ac:spMk id="3" creationId="{9F7F5DEE-72D7-41B7-8D42-5D1B916804FB}"/>
          </ac:spMkLst>
        </pc:spChg>
        <pc:spChg chg="add mod">
          <ac:chgData name="Joseph Lopez" userId="818cfe1f-6a1e-42cd-8a99-5cf9c8e4b22e" providerId="ADAL" clId="{3D690E79-8B69-4BA5-8B99-7C6D4BABC7CA}" dt="2024-11-21T21:29:31.985" v="708" actId="20577"/>
          <ac:spMkLst>
            <pc:docMk/>
            <pc:sldMk cId="2209407523" sldId="283"/>
            <ac:spMk id="11" creationId="{B38C6BEA-719F-9935-6056-4257C4B0B614}"/>
          </ac:spMkLst>
        </pc:spChg>
        <pc:picChg chg="add mod">
          <ac:chgData name="Joseph Lopez" userId="818cfe1f-6a1e-42cd-8a99-5cf9c8e4b22e" providerId="ADAL" clId="{3D690E79-8B69-4BA5-8B99-7C6D4BABC7CA}" dt="2024-11-21T21:33:18.735" v="1191" actId="1076"/>
          <ac:picMkLst>
            <pc:docMk/>
            <pc:sldMk cId="2209407523" sldId="283"/>
            <ac:picMk id="4" creationId="{051B47DA-0C30-8931-C15E-8B769874CB83}"/>
          </ac:picMkLst>
        </pc:picChg>
      </pc:sldChg>
      <pc:sldChg chg="addSp delSp modSp mod modClrScheme chgLayout">
        <pc:chgData name="Joseph Lopez" userId="818cfe1f-6a1e-42cd-8a99-5cf9c8e4b22e" providerId="ADAL" clId="{3D690E79-8B69-4BA5-8B99-7C6D4BABC7CA}" dt="2024-11-21T21:33:24.582" v="1193" actId="1076"/>
        <pc:sldMkLst>
          <pc:docMk/>
          <pc:sldMk cId="671218239" sldId="284"/>
        </pc:sldMkLst>
        <pc:spChg chg="mod">
          <ac:chgData name="Joseph Lopez" userId="818cfe1f-6a1e-42cd-8a99-5cf9c8e4b22e" providerId="ADAL" clId="{3D690E79-8B69-4BA5-8B99-7C6D4BABC7CA}" dt="2024-11-21T21:30:56.078" v="729" actId="26606"/>
          <ac:spMkLst>
            <pc:docMk/>
            <pc:sldMk cId="671218239" sldId="284"/>
            <ac:spMk id="3" creationId="{F9A882C5-8AEE-4955-8CA5-6D5D4A7D3D2A}"/>
          </ac:spMkLst>
        </pc:spChg>
        <pc:spChg chg="add mod">
          <ac:chgData name="Joseph Lopez" userId="818cfe1f-6a1e-42cd-8a99-5cf9c8e4b22e" providerId="ADAL" clId="{3D690E79-8B69-4BA5-8B99-7C6D4BABC7CA}" dt="2024-11-21T21:33:11.367" v="1189" actId="20577"/>
          <ac:spMkLst>
            <pc:docMk/>
            <pc:sldMk cId="671218239" sldId="284"/>
            <ac:spMk id="6" creationId="{DCEFE756-3184-5CF8-04A2-9D06EC3EF29D}"/>
          </ac:spMkLst>
        </pc:spChg>
        <pc:picChg chg="add mod ord">
          <ac:chgData name="Joseph Lopez" userId="818cfe1f-6a1e-42cd-8a99-5cf9c8e4b22e" providerId="ADAL" clId="{3D690E79-8B69-4BA5-8B99-7C6D4BABC7CA}" dt="2024-11-21T21:33:24.582" v="1193" actId="1076"/>
          <ac:picMkLst>
            <pc:docMk/>
            <pc:sldMk cId="671218239" sldId="284"/>
            <ac:picMk id="4" creationId="{3A087CB0-AD52-B532-A70A-BB522E1DE3B8}"/>
          </ac:picMkLst>
        </pc:picChg>
        <pc:picChg chg="add mod">
          <ac:chgData name="Joseph Lopez" userId="818cfe1f-6a1e-42cd-8a99-5cf9c8e4b22e" providerId="ADAL" clId="{3D690E79-8B69-4BA5-8B99-7C6D4BABC7CA}" dt="2024-11-21T21:33:22.397" v="1192" actId="1076"/>
          <ac:picMkLst>
            <pc:docMk/>
            <pc:sldMk cId="671218239" sldId="284"/>
            <ac:picMk id="5" creationId="{612F181C-BB52-E263-C377-00217905CCED}"/>
          </ac:picMkLst>
        </pc:picChg>
      </pc:sldChg>
      <pc:sldChg chg="new del">
        <pc:chgData name="Joseph Lopez" userId="818cfe1f-6a1e-42cd-8a99-5cf9c8e4b22e" providerId="ADAL" clId="{3D690E79-8B69-4BA5-8B99-7C6D4BABC7CA}" dt="2024-11-21T21:25:05.853" v="370" actId="2696"/>
        <pc:sldMkLst>
          <pc:docMk/>
          <pc:sldMk cId="881388321" sldId="285"/>
        </pc:sldMkLst>
      </pc:sldChg>
      <pc:sldChg chg="modSp add mod">
        <pc:chgData name="Joseph Lopez" userId="818cfe1f-6a1e-42cd-8a99-5cf9c8e4b22e" providerId="ADAL" clId="{3D690E79-8B69-4BA5-8B99-7C6D4BABC7CA}" dt="2024-11-21T21:26:29.021" v="383" actId="20577"/>
        <pc:sldMkLst>
          <pc:docMk/>
          <pc:sldMk cId="3398991801" sldId="312"/>
        </pc:sldMkLst>
        <pc:graphicFrameChg chg="modGraphic">
          <ac:chgData name="Joseph Lopez" userId="818cfe1f-6a1e-42cd-8a99-5cf9c8e4b22e" providerId="ADAL" clId="{3D690E79-8B69-4BA5-8B99-7C6D4BABC7CA}" dt="2024-11-21T21:26:29.021" v="383" actId="20577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  <pc:sldChg chg="modSp mod">
        <pc:chgData name="Joseph Lopez" userId="818cfe1f-6a1e-42cd-8a99-5cf9c8e4b22e" providerId="ADAL" clId="{3D690E79-8B69-4BA5-8B99-7C6D4BABC7CA}" dt="2024-11-22T00:49:03.871" v="1205" actId="20577"/>
        <pc:sldMkLst>
          <pc:docMk/>
          <pc:sldMk cId="2373359268" sldId="315"/>
        </pc:sldMkLst>
        <pc:graphicFrameChg chg="modGraphic">
          <ac:chgData name="Joseph Lopez" userId="818cfe1f-6a1e-42cd-8a99-5cf9c8e4b22e" providerId="ADAL" clId="{3D690E79-8B69-4BA5-8B99-7C6D4BABC7CA}" dt="2024-11-22T00:49:03.871" v="1205" actId="20577"/>
          <ac:graphicFrameMkLst>
            <pc:docMk/>
            <pc:sldMk cId="2373359268" sldId="315"/>
            <ac:graphicFrameMk id="5" creationId="{E35A772E-ABD1-A043-ED35-39AFE663C4EA}"/>
          </ac:graphicFrameMkLst>
        </pc:graphicFrameChg>
      </pc:sldChg>
      <pc:sldChg chg="modSp mod">
        <pc:chgData name="Joseph Lopez" userId="818cfe1f-6a1e-42cd-8a99-5cf9c8e4b22e" providerId="ADAL" clId="{3D690E79-8B69-4BA5-8B99-7C6D4BABC7CA}" dt="2024-11-21T21:35:24.031" v="1202" actId="20577"/>
        <pc:sldMkLst>
          <pc:docMk/>
          <pc:sldMk cId="3480765498" sldId="316"/>
        </pc:sldMkLst>
        <pc:spChg chg="mod">
          <ac:chgData name="Joseph Lopez" userId="818cfe1f-6a1e-42cd-8a99-5cf9c8e4b22e" providerId="ADAL" clId="{3D690E79-8B69-4BA5-8B99-7C6D4BABC7CA}" dt="2024-11-21T21:35:24.031" v="1202" actId="20577"/>
          <ac:spMkLst>
            <pc:docMk/>
            <pc:sldMk cId="3480765498" sldId="316"/>
            <ac:spMk id="3" creationId="{EF1BCE52-280D-AA00-3D00-7B42E4705B63}"/>
          </ac:spMkLst>
        </pc:spChg>
      </pc:sldChg>
    </pc:docChg>
  </pc:docChgLst>
  <pc:docChgLst>
    <pc:chgData name="Jared joseph Hemauer" userId="ffb2b872-9b90-49fc-8b0c-309768da8d99" providerId="ADAL" clId="{AF673CDC-890D-4073-A134-98F8A1BFB356}"/>
    <pc:docChg chg="addSld modSld">
      <pc:chgData name="Jared joseph Hemauer" userId="ffb2b872-9b90-49fc-8b0c-309768da8d99" providerId="ADAL" clId="{AF673CDC-890D-4073-A134-98F8A1BFB356}" dt="2024-11-21T21:01:40.886" v="392" actId="20577"/>
      <pc:docMkLst>
        <pc:docMk/>
      </pc:docMkLst>
      <pc:sldChg chg="modSp mod">
        <pc:chgData name="Jared joseph Hemauer" userId="ffb2b872-9b90-49fc-8b0c-309768da8d99" providerId="ADAL" clId="{AF673CDC-890D-4073-A134-98F8A1BFB356}" dt="2024-11-21T20:48:35.313" v="132" actId="20577"/>
        <pc:sldMkLst>
          <pc:docMk/>
          <pc:sldMk cId="1191719029" sldId="278"/>
        </pc:sldMkLst>
      </pc:sldChg>
      <pc:sldChg chg="modSp">
        <pc:chgData name="Jared joseph Hemauer" userId="ffb2b872-9b90-49fc-8b0c-309768da8d99" providerId="ADAL" clId="{AF673CDC-890D-4073-A134-98F8A1BFB356}" dt="2024-11-21T20:49:21.454" v="164" actId="20577"/>
        <pc:sldMkLst>
          <pc:docMk/>
          <pc:sldMk cId="3422295255" sldId="279"/>
        </pc:sldMkLst>
        <pc:graphicFrameChg chg="mod">
          <ac:chgData name="Jared joseph Hemauer" userId="ffb2b872-9b90-49fc-8b0c-309768da8d99" providerId="ADAL" clId="{AF673CDC-890D-4073-A134-98F8A1BFB356}" dt="2024-11-21T20:49:21.454" v="164" actId="20577"/>
          <ac:graphicFrameMkLst>
            <pc:docMk/>
            <pc:sldMk cId="3422295255" sldId="279"/>
            <ac:graphicFrameMk id="5" creationId="{B3378AD2-2482-5749-CFB5-34C979AC1A6F}"/>
          </ac:graphicFrameMkLst>
        </pc:graphicFrameChg>
      </pc:sldChg>
      <pc:sldChg chg="addSp delSp modSp">
        <pc:chgData name="Jared joseph Hemauer" userId="ffb2b872-9b90-49fc-8b0c-309768da8d99" providerId="ADAL" clId="{AF673CDC-890D-4073-A134-98F8A1BFB356}" dt="2024-11-21T20:50:47.030" v="166" actId="1076"/>
        <pc:sldMkLst>
          <pc:docMk/>
          <pc:sldMk cId="1388433674" sldId="280"/>
        </pc:sldMkLst>
        <pc:spChg chg="add mod">
          <ac:chgData name="Jared joseph Hemauer" userId="ffb2b872-9b90-49fc-8b0c-309768da8d99" providerId="ADAL" clId="{AF673CDC-890D-4073-A134-98F8A1BFB356}" dt="2024-11-21T20:50:47.030" v="166" actId="1076"/>
          <ac:spMkLst>
            <pc:docMk/>
            <pc:sldMk cId="1388433674" sldId="280"/>
            <ac:spMk id="5" creationId="{B9929CF9-9668-449B-8999-4CC740C76176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1:01:40.886" v="392" actId="20577"/>
        <pc:sldMkLst>
          <pc:docMk/>
          <pc:sldMk cId="514653906" sldId="281"/>
        </pc:sldMkLst>
        <pc:spChg chg="mod">
          <ac:chgData name="Jared joseph Hemauer" userId="ffb2b872-9b90-49fc-8b0c-309768da8d99" providerId="ADAL" clId="{AF673CDC-890D-4073-A134-98F8A1BFB356}" dt="2024-11-21T20:53:42.077" v="181" actId="20577"/>
          <ac:spMkLst>
            <pc:docMk/>
            <pc:sldMk cId="514653906" sldId="281"/>
            <ac:spMk id="3" creationId="{A6FC22FD-2804-4D4D-98C3-DECA9D37EB0A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0:54:58.880" v="205" actId="20577"/>
        <pc:sldMkLst>
          <pc:docMk/>
          <pc:sldMk cId="1139911500" sldId="282"/>
        </pc:sldMkLst>
        <pc:spChg chg="mod">
          <ac:chgData name="Jared joseph Hemauer" userId="ffb2b872-9b90-49fc-8b0c-309768da8d99" providerId="ADAL" clId="{AF673CDC-890D-4073-A134-98F8A1BFB356}" dt="2024-11-21T20:54:58.880" v="205" actId="20577"/>
          <ac:spMkLst>
            <pc:docMk/>
            <pc:sldMk cId="1139911500" sldId="282"/>
            <ac:spMk id="3" creationId="{6CA884D1-7188-4587-B75C-0A98F88497F2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0:55:20.964" v="234" actId="20577"/>
        <pc:sldMkLst>
          <pc:docMk/>
          <pc:sldMk cId="2209407523" sldId="283"/>
        </pc:sldMkLst>
        <pc:spChg chg="mod">
          <ac:chgData name="Jared joseph Hemauer" userId="ffb2b872-9b90-49fc-8b0c-309768da8d99" providerId="ADAL" clId="{AF673CDC-890D-4073-A134-98F8A1BFB356}" dt="2024-11-21T20:55:20.964" v="234" actId="20577"/>
          <ac:spMkLst>
            <pc:docMk/>
            <pc:sldMk cId="2209407523" sldId="283"/>
            <ac:spMk id="3" creationId="{9F7F5DEE-72D7-41B7-8D42-5D1B916804FB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0:55:30.057" v="249" actId="20577"/>
        <pc:sldMkLst>
          <pc:docMk/>
          <pc:sldMk cId="671218239" sldId="284"/>
        </pc:sldMkLst>
        <pc:spChg chg="mod">
          <ac:chgData name="Jared joseph Hemauer" userId="ffb2b872-9b90-49fc-8b0c-309768da8d99" providerId="ADAL" clId="{AF673CDC-890D-4073-A134-98F8A1BFB356}" dt="2024-11-21T20:55:30.057" v="249" actId="20577"/>
          <ac:spMkLst>
            <pc:docMk/>
            <pc:sldMk cId="671218239" sldId="284"/>
            <ac:spMk id="3" creationId="{F9A882C5-8AEE-4955-8CA5-6D5D4A7D3D2A}"/>
          </ac:spMkLst>
        </pc:spChg>
      </pc:sldChg>
    </pc:docChg>
  </pc:docChgLst>
  <pc:docChgLst>
    <pc:chgData name="Rylee Ann Horney" userId="S::rah452@nau.edu::3a779213-aceb-43e0-875b-f0b359c3fe46" providerId="AD" clId="Web-{A0DC8FC3-8BEF-4FE3-922F-F6B59C4461F8}"/>
    <pc:docChg chg="modSld">
      <pc:chgData name="Rylee Ann Horney" userId="S::rah452@nau.edu::3a779213-aceb-43e0-875b-f0b359c3fe46" providerId="AD" clId="Web-{A0DC8FC3-8BEF-4FE3-922F-F6B59C4461F8}" dt="2024-11-22T01:18:39.076" v="23"/>
      <pc:docMkLst>
        <pc:docMk/>
      </pc:docMkLst>
      <pc:sldChg chg="modSp">
        <pc:chgData name="Rylee Ann Horney" userId="S::rah452@nau.edu::3a779213-aceb-43e0-875b-f0b359c3fe46" providerId="AD" clId="Web-{A0DC8FC3-8BEF-4FE3-922F-F6B59C4461F8}" dt="2024-11-22T01:18:39.076" v="23"/>
        <pc:sldMkLst>
          <pc:docMk/>
          <pc:sldMk cId="3398991801" sldId="312"/>
        </pc:sldMkLst>
        <pc:graphicFrameChg chg="mod modGraphic">
          <ac:chgData name="Rylee Ann Horney" userId="S::rah452@nau.edu::3a779213-aceb-43e0-875b-f0b359c3fe46" providerId="AD" clId="Web-{A0DC8FC3-8BEF-4FE3-922F-F6B59C4461F8}" dt="2024-11-22T01:18:39.076" v="23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</pc:docChg>
  </pc:docChgLst>
  <pc:docChgLst>
    <pc:chgData name="Jared joseph Hemauer" userId="ffb2b872-9b90-49fc-8b0c-309768da8d99" providerId="ADAL" clId="{2C97B7E4-1414-44E7-B562-7A9B05999987}"/>
    <pc:docChg chg="undo custSel modSld sldOrd">
      <pc:chgData name="Jared joseph Hemauer" userId="ffb2b872-9b90-49fc-8b0c-309768da8d99" providerId="ADAL" clId="{2C97B7E4-1414-44E7-B562-7A9B05999987}" dt="2024-11-27T03:03:29.988" v="2814" actId="1076"/>
      <pc:docMkLst>
        <pc:docMk/>
      </pc:docMkLst>
      <pc:sldChg chg="modSp mod">
        <pc:chgData name="Jared joseph Hemauer" userId="ffb2b872-9b90-49fc-8b0c-309768da8d99" providerId="ADAL" clId="{2C97B7E4-1414-44E7-B562-7A9B05999987}" dt="2024-11-26T19:27:47.822" v="7" actId="20577"/>
        <pc:sldMkLst>
          <pc:docMk/>
          <pc:sldMk cId="1191719029" sldId="278"/>
        </pc:sldMkLst>
        <pc:spChg chg="mod">
          <ac:chgData name="Jared joseph Hemauer" userId="ffb2b872-9b90-49fc-8b0c-309768da8d99" providerId="ADAL" clId="{2C97B7E4-1414-44E7-B562-7A9B05999987}" dt="2024-11-26T19:27:47.822" v="7" actId="20577"/>
          <ac:spMkLst>
            <pc:docMk/>
            <pc:sldMk cId="1191719029" sldId="278"/>
            <ac:spMk id="3" creationId="{E5AD4439-0E44-3093-0D71-11D950438816}"/>
          </ac:spMkLst>
        </pc:spChg>
      </pc:sldChg>
      <pc:sldChg chg="ord">
        <pc:chgData name="Jared joseph Hemauer" userId="ffb2b872-9b90-49fc-8b0c-309768da8d99" providerId="ADAL" clId="{2C97B7E4-1414-44E7-B562-7A9B05999987}" dt="2024-11-26T00:57:19.562" v="0" actId="20578"/>
        <pc:sldMkLst>
          <pc:docMk/>
          <pc:sldMk cId="3422295255" sldId="279"/>
        </pc:sldMkLst>
      </pc:sldChg>
      <pc:sldChg chg="addSp delSp modSp mod">
        <pc:chgData name="Jared joseph Hemauer" userId="ffb2b872-9b90-49fc-8b0c-309768da8d99" providerId="ADAL" clId="{2C97B7E4-1414-44E7-B562-7A9B05999987}" dt="2024-11-27T02:39:41.701" v="2749" actId="20577"/>
        <pc:sldMkLst>
          <pc:docMk/>
          <pc:sldMk cId="1388433674" sldId="280"/>
        </pc:sldMkLst>
        <pc:graphicFrameChg chg="add mod ord modGraphic">
          <ac:chgData name="Jared joseph Hemauer" userId="ffb2b872-9b90-49fc-8b0c-309768da8d99" providerId="ADAL" clId="{2C97B7E4-1414-44E7-B562-7A9B05999987}" dt="2024-11-27T02:39:41.701" v="2749" actId="20577"/>
          <ac:graphicFrameMkLst>
            <pc:docMk/>
            <pc:sldMk cId="1388433674" sldId="280"/>
            <ac:graphicFrameMk id="7" creationId="{BC77022C-36FC-740B-E8C4-1100D5FDBEF3}"/>
          </ac:graphicFrameMkLst>
        </pc:graphicFrameChg>
      </pc:sldChg>
      <pc:sldChg chg="modSp mod">
        <pc:chgData name="Jared joseph Hemauer" userId="ffb2b872-9b90-49fc-8b0c-309768da8d99" providerId="ADAL" clId="{2C97B7E4-1414-44E7-B562-7A9B05999987}" dt="2024-11-26T22:43:37.020" v="2728" actId="2711"/>
        <pc:sldMkLst>
          <pc:docMk/>
          <pc:sldMk cId="514653906" sldId="281"/>
        </pc:sldMkLst>
        <pc:spChg chg="mod">
          <ac:chgData name="Jared joseph Hemauer" userId="ffb2b872-9b90-49fc-8b0c-309768da8d99" providerId="ADAL" clId="{2C97B7E4-1414-44E7-B562-7A9B05999987}" dt="2024-11-26T22:43:37.020" v="2728" actId="2711"/>
          <ac:spMkLst>
            <pc:docMk/>
            <pc:sldMk cId="514653906" sldId="281"/>
            <ac:spMk id="4" creationId="{B47A73B3-8904-D391-036E-D93BE88684C3}"/>
          </ac:spMkLst>
        </pc:spChg>
      </pc:sldChg>
      <pc:sldChg chg="addSp delSp modSp mod">
        <pc:chgData name="Jared joseph Hemauer" userId="ffb2b872-9b90-49fc-8b0c-309768da8d99" providerId="ADAL" clId="{2C97B7E4-1414-44E7-B562-7A9B05999987}" dt="2024-11-27T02:22:50.907" v="2736" actId="1076"/>
        <pc:sldMkLst>
          <pc:docMk/>
          <pc:sldMk cId="1139911500" sldId="282"/>
        </pc:sldMkLst>
        <pc:spChg chg="add mod">
          <ac:chgData name="Jared joseph Hemauer" userId="ffb2b872-9b90-49fc-8b0c-309768da8d99" providerId="ADAL" clId="{2C97B7E4-1414-44E7-B562-7A9B05999987}" dt="2024-11-27T02:22:50.907" v="2736" actId="1076"/>
          <ac:spMkLst>
            <pc:docMk/>
            <pc:sldMk cId="1139911500" sldId="282"/>
            <ac:spMk id="2" creationId="{974EB4E9-E60C-C798-03EC-309268DA6181}"/>
          </ac:spMkLst>
        </pc:spChg>
        <pc:spChg chg="add mod">
          <ac:chgData name="Jared joseph Hemauer" userId="ffb2b872-9b90-49fc-8b0c-309768da8d99" providerId="ADAL" clId="{2C97B7E4-1414-44E7-B562-7A9B05999987}" dt="2024-11-26T21:52:55.338" v="2680" actId="20577"/>
          <ac:spMkLst>
            <pc:docMk/>
            <pc:sldMk cId="1139911500" sldId="282"/>
            <ac:spMk id="6" creationId="{FBAFE358-37EA-3E1E-6189-F9B03171A8ED}"/>
          </ac:spMkLst>
        </pc:spChg>
        <pc:spChg chg="add mod">
          <ac:chgData name="Jared joseph Hemauer" userId="ffb2b872-9b90-49fc-8b0c-309768da8d99" providerId="ADAL" clId="{2C97B7E4-1414-44E7-B562-7A9B05999987}" dt="2024-11-26T21:53:12.230" v="2685" actId="20577"/>
          <ac:spMkLst>
            <pc:docMk/>
            <pc:sldMk cId="1139911500" sldId="282"/>
            <ac:spMk id="9" creationId="{8DA5CE43-FE81-4E1A-FC4B-70A97AC8C9D4}"/>
          </ac:spMkLst>
        </pc:spChg>
        <pc:spChg chg="add mod">
          <ac:chgData name="Jared joseph Hemauer" userId="ffb2b872-9b90-49fc-8b0c-309768da8d99" providerId="ADAL" clId="{2C97B7E4-1414-44E7-B562-7A9B05999987}" dt="2024-11-26T21:53:15.842" v="2686" actId="1076"/>
          <ac:spMkLst>
            <pc:docMk/>
            <pc:sldMk cId="1139911500" sldId="282"/>
            <ac:spMk id="10" creationId="{72A0867B-59A7-F6CF-6D81-821E634F2884}"/>
          </ac:spMkLst>
        </pc:spChg>
        <pc:picChg chg="add mod">
          <ac:chgData name="Jared joseph Hemauer" userId="ffb2b872-9b90-49fc-8b0c-309768da8d99" providerId="ADAL" clId="{2C97B7E4-1414-44E7-B562-7A9B05999987}" dt="2024-11-26T22:39:26.348" v="2690" actId="1076"/>
          <ac:picMkLst>
            <pc:docMk/>
            <pc:sldMk cId="1139911500" sldId="282"/>
            <ac:picMk id="1026" creationId="{A21D4200-AA0E-E82E-E06C-329AAB8BA674}"/>
          </ac:picMkLst>
        </pc:picChg>
      </pc:sldChg>
      <pc:sldChg chg="addSp modSp mod">
        <pc:chgData name="Jared joseph Hemauer" userId="ffb2b872-9b90-49fc-8b0c-309768da8d99" providerId="ADAL" clId="{2C97B7E4-1414-44E7-B562-7A9B05999987}" dt="2024-11-27T03:03:29.988" v="2814" actId="1076"/>
        <pc:sldMkLst>
          <pc:docMk/>
          <pc:sldMk cId="2209407523" sldId="283"/>
        </pc:sldMkLst>
        <pc:spChg chg="add mod">
          <ac:chgData name="Jared joseph Hemauer" userId="ffb2b872-9b90-49fc-8b0c-309768da8d99" providerId="ADAL" clId="{2C97B7E4-1414-44E7-B562-7A9B05999987}" dt="2024-11-27T02:45:17.316" v="2790" actId="20577"/>
          <ac:spMkLst>
            <pc:docMk/>
            <pc:sldMk cId="2209407523" sldId="283"/>
            <ac:spMk id="2" creationId="{35F983DB-DADD-E67A-2EE2-99A2F4F70187}"/>
          </ac:spMkLst>
        </pc:spChg>
        <pc:spChg chg="add mod">
          <ac:chgData name="Jared joseph Hemauer" userId="ffb2b872-9b90-49fc-8b0c-309768da8d99" providerId="ADAL" clId="{2C97B7E4-1414-44E7-B562-7A9B05999987}" dt="2024-11-27T02:23:08.958" v="2742" actId="20577"/>
          <ac:spMkLst>
            <pc:docMk/>
            <pc:sldMk cId="2209407523" sldId="283"/>
            <ac:spMk id="5" creationId="{21104F5A-ABFB-AEF2-5469-AF02582D1E76}"/>
          </ac:spMkLst>
        </pc:spChg>
        <pc:spChg chg="mod">
          <ac:chgData name="Jared joseph Hemauer" userId="ffb2b872-9b90-49fc-8b0c-309768da8d99" providerId="ADAL" clId="{2C97B7E4-1414-44E7-B562-7A9B05999987}" dt="2024-11-26T22:43:20.470" v="2727" actId="2711"/>
          <ac:spMkLst>
            <pc:docMk/>
            <pc:sldMk cId="2209407523" sldId="283"/>
            <ac:spMk id="11" creationId="{B38C6BEA-719F-9935-6056-4257C4B0B614}"/>
          </ac:spMkLst>
        </pc:spChg>
        <pc:picChg chg="mod">
          <ac:chgData name="Jared joseph Hemauer" userId="ffb2b872-9b90-49fc-8b0c-309768da8d99" providerId="ADAL" clId="{2C97B7E4-1414-44E7-B562-7A9B05999987}" dt="2024-11-26T21:12:06.182" v="2111" actId="1076"/>
          <ac:picMkLst>
            <pc:docMk/>
            <pc:sldMk cId="2209407523" sldId="283"/>
            <ac:picMk id="4" creationId="{051B47DA-0C30-8931-C15E-8B769874CB83}"/>
          </ac:picMkLst>
        </pc:picChg>
        <pc:picChg chg="mod">
          <ac:chgData name="Jared joseph Hemauer" userId="ffb2b872-9b90-49fc-8b0c-309768da8d99" providerId="ADAL" clId="{2C97B7E4-1414-44E7-B562-7A9B05999987}" dt="2024-11-27T03:03:29.988" v="2814" actId="1076"/>
          <ac:picMkLst>
            <pc:docMk/>
            <pc:sldMk cId="2209407523" sldId="283"/>
            <ac:picMk id="6" creationId="{1F0D7499-FF1B-6910-FFF7-929729A3AB72}"/>
          </ac:picMkLst>
        </pc:picChg>
      </pc:sldChg>
      <pc:sldChg chg="addSp modSp mod">
        <pc:chgData name="Jared joseph Hemauer" userId="ffb2b872-9b90-49fc-8b0c-309768da8d99" providerId="ADAL" clId="{2C97B7E4-1414-44E7-B562-7A9B05999987}" dt="2024-11-27T02:45:35.990" v="2813" actId="20577"/>
        <pc:sldMkLst>
          <pc:docMk/>
          <pc:sldMk cId="671218239" sldId="284"/>
        </pc:sldMkLst>
        <pc:spChg chg="add mod">
          <ac:chgData name="Jared joseph Hemauer" userId="ffb2b872-9b90-49fc-8b0c-309768da8d99" providerId="ADAL" clId="{2C97B7E4-1414-44E7-B562-7A9B05999987}" dt="2024-11-27T02:45:35.990" v="2813" actId="20577"/>
          <ac:spMkLst>
            <pc:docMk/>
            <pc:sldMk cId="671218239" sldId="284"/>
            <ac:spMk id="2" creationId="{D6424A8C-C460-ABFC-3D84-14691785EF40}"/>
          </ac:spMkLst>
        </pc:spChg>
        <pc:spChg chg="mod">
          <ac:chgData name="Jared joseph Hemauer" userId="ffb2b872-9b90-49fc-8b0c-309768da8d99" providerId="ADAL" clId="{2C97B7E4-1414-44E7-B562-7A9B05999987}" dt="2024-11-26T21:12:23.659" v="2113" actId="27636"/>
          <ac:spMkLst>
            <pc:docMk/>
            <pc:sldMk cId="671218239" sldId="284"/>
            <ac:spMk id="6" creationId="{DCEFE756-3184-5CF8-04A2-9D06EC3EF29D}"/>
          </ac:spMkLst>
        </pc:spChg>
      </pc:sldChg>
      <pc:sldChg chg="modSp mod">
        <pc:chgData name="Jared joseph Hemauer" userId="ffb2b872-9b90-49fc-8b0c-309768da8d99" providerId="ADAL" clId="{2C97B7E4-1414-44E7-B562-7A9B05999987}" dt="2024-11-27T02:36:02.074" v="2744" actId="20577"/>
        <pc:sldMkLst>
          <pc:docMk/>
          <pc:sldMk cId="3398991801" sldId="312"/>
        </pc:sldMkLst>
        <pc:graphicFrameChg chg="modGraphic">
          <ac:chgData name="Jared joseph Hemauer" userId="ffb2b872-9b90-49fc-8b0c-309768da8d99" providerId="ADAL" clId="{2C97B7E4-1414-44E7-B562-7A9B05999987}" dt="2024-11-27T02:36:02.074" v="2744" actId="20577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  <pc:sldChg chg="modSp mod">
        <pc:chgData name="Jared joseph Hemauer" userId="ffb2b872-9b90-49fc-8b0c-309768da8d99" providerId="ADAL" clId="{2C97B7E4-1414-44E7-B562-7A9B05999987}" dt="2024-11-26T22:40:18.681" v="2693" actId="14734"/>
        <pc:sldMkLst>
          <pc:docMk/>
          <pc:sldMk cId="2373359268" sldId="315"/>
        </pc:sldMkLst>
        <pc:graphicFrameChg chg="mod modGraphic">
          <ac:chgData name="Jared joseph Hemauer" userId="ffb2b872-9b90-49fc-8b0c-309768da8d99" providerId="ADAL" clId="{2C97B7E4-1414-44E7-B562-7A9B05999987}" dt="2024-11-26T22:40:18.681" v="2693" actId="14734"/>
          <ac:graphicFrameMkLst>
            <pc:docMk/>
            <pc:sldMk cId="2373359268" sldId="315"/>
            <ac:graphicFrameMk id="5" creationId="{E35A772E-ABD1-A043-ED35-39AFE663C4EA}"/>
          </ac:graphicFrameMkLst>
        </pc:graphicFrameChg>
      </pc:sldChg>
    </pc:docChg>
  </pc:docChgLst>
  <pc:docChgLst>
    <pc:chgData name="Jared joseph Hemauer" userId="S::jjh498@nau.edu::ffb2b872-9b90-49fc-8b0c-309768da8d99" providerId="AD" clId="Web-{E750018D-C048-0C2A-B4B6-758FC9E6995F}"/>
    <pc:docChg chg="modSld">
      <pc:chgData name="Jared joseph Hemauer" userId="S::jjh498@nau.edu::ffb2b872-9b90-49fc-8b0c-309768da8d99" providerId="AD" clId="Web-{E750018D-C048-0C2A-B4B6-758FC9E6995F}" dt="2024-11-26T21:38:21.686" v="0"/>
      <pc:docMkLst>
        <pc:docMk/>
      </pc:docMkLst>
      <pc:sldChg chg="addSp modSp">
        <pc:chgData name="Jared joseph Hemauer" userId="S::jjh498@nau.edu::ffb2b872-9b90-49fc-8b0c-309768da8d99" providerId="AD" clId="Web-{E750018D-C048-0C2A-B4B6-758FC9E6995F}" dt="2024-11-26T21:38:21.686" v="0"/>
        <pc:sldMkLst>
          <pc:docMk/>
          <pc:sldMk cId="1139911500" sldId="282"/>
        </pc:sldMkLst>
      </pc:sldChg>
    </pc:docChg>
  </pc:docChgLst>
  <pc:docChgLst>
    <pc:chgData name="Jared joseph Hemauer" userId="ffb2b872-9b90-49fc-8b0c-309768da8d99" providerId="ADAL" clId="{CE1C0B9B-EF85-40A2-8D5F-9ED5AA5D7BEC}"/>
    <pc:docChg chg="custSel modSld">
      <pc:chgData name="Jared joseph Hemauer" userId="ffb2b872-9b90-49fc-8b0c-309768da8d99" providerId="ADAL" clId="{CE1C0B9B-EF85-40A2-8D5F-9ED5AA5D7BEC}" dt="2024-11-22T00:33:42.179" v="111" actId="20577"/>
      <pc:docMkLst>
        <pc:docMk/>
      </pc:docMkLst>
      <pc:sldChg chg="addSp delSp modSp mod">
        <pc:chgData name="Jared joseph Hemauer" userId="ffb2b872-9b90-49fc-8b0c-309768da8d99" providerId="ADAL" clId="{CE1C0B9B-EF85-40A2-8D5F-9ED5AA5D7BEC}" dt="2024-11-22T00:31:51.749" v="104" actId="20577"/>
        <pc:sldMkLst>
          <pc:docMk/>
          <pc:sldMk cId="1191719029" sldId="278"/>
        </pc:sldMkLst>
        <pc:spChg chg="add mod">
          <ac:chgData name="Jared joseph Hemauer" userId="ffb2b872-9b90-49fc-8b0c-309768da8d99" providerId="ADAL" clId="{CE1C0B9B-EF85-40A2-8D5F-9ED5AA5D7BEC}" dt="2024-11-22T00:31:51.749" v="104" actId="20577"/>
          <ac:spMkLst>
            <pc:docMk/>
            <pc:sldMk cId="1191719029" sldId="278"/>
            <ac:spMk id="4" creationId="{6769AB2F-FC0B-6D31-E67E-536C0CDCB047}"/>
          </ac:spMkLst>
        </pc:spChg>
        <pc:spChg chg="add mod">
          <ac:chgData name="Jared joseph Hemauer" userId="ffb2b872-9b90-49fc-8b0c-309768da8d99" providerId="ADAL" clId="{CE1C0B9B-EF85-40A2-8D5F-9ED5AA5D7BEC}" dt="2024-11-22T00:31:39.393" v="99" actId="14100"/>
          <ac:spMkLst>
            <pc:docMk/>
            <pc:sldMk cId="1191719029" sldId="278"/>
            <ac:spMk id="5" creationId="{FCD46CE3-4364-7E66-9F37-96DCA97295C5}"/>
          </ac:spMkLst>
        </pc:spChg>
      </pc:sldChg>
      <pc:sldChg chg="modSp mod">
        <pc:chgData name="Jared joseph Hemauer" userId="ffb2b872-9b90-49fc-8b0c-309768da8d99" providerId="ADAL" clId="{CE1C0B9B-EF85-40A2-8D5F-9ED5AA5D7BEC}" dt="2024-11-22T00:33:42.179" v="111" actId="20577"/>
        <pc:sldMkLst>
          <pc:docMk/>
          <pc:sldMk cId="2373359268" sldId="315"/>
        </pc:sldMkLst>
        <pc:graphicFrameChg chg="modGraphic">
          <ac:chgData name="Jared joseph Hemauer" userId="ffb2b872-9b90-49fc-8b0c-309768da8d99" providerId="ADAL" clId="{CE1C0B9B-EF85-40A2-8D5F-9ED5AA5D7BEC}" dt="2024-11-22T00:33:42.179" v="111" actId="20577"/>
          <ac:graphicFrameMkLst>
            <pc:docMk/>
            <pc:sldMk cId="2373359268" sldId="315"/>
            <ac:graphicFrameMk id="5" creationId="{E35A772E-ABD1-A043-ED35-39AFE663C4EA}"/>
          </ac:graphicFrameMkLst>
        </pc:graphicFrameChg>
      </pc:sldChg>
    </pc:docChg>
  </pc:docChgLst>
  <pc:docChgLst>
    <pc:chgData name="Keenan J Keams" userId="544586cf-31be-4b91-a58f-6d7cafb886aa" providerId="ADAL" clId="{C78AD961-5420-6242-AAE7-F242D3F58205}"/>
    <pc:docChg chg="custSel modSld">
      <pc:chgData name="Keenan J Keams" userId="544586cf-31be-4b91-a58f-6d7cafb886aa" providerId="ADAL" clId="{C78AD961-5420-6242-AAE7-F242D3F58205}" dt="2024-11-27T23:10:44.311" v="2" actId="21"/>
      <pc:docMkLst>
        <pc:docMk/>
      </pc:docMkLst>
      <pc:sldChg chg="addSp delSp modSp">
        <pc:chgData name="Keenan J Keams" userId="544586cf-31be-4b91-a58f-6d7cafb886aa" providerId="ADAL" clId="{C78AD961-5420-6242-AAE7-F242D3F58205}" dt="2024-11-27T23:10:44.311" v="2" actId="21"/>
        <pc:sldMkLst>
          <pc:docMk/>
          <pc:sldMk cId="3422295255" sldId="279"/>
        </pc:sldMkLst>
        <pc:spChg chg="add">
          <ac:chgData name="Keenan J Keams" userId="544586cf-31be-4b91-a58f-6d7cafb886aa" providerId="ADAL" clId="{C78AD961-5420-6242-AAE7-F242D3F58205}" dt="2024-11-27T23:10:27.781" v="0" actId="139"/>
          <ac:spMkLst>
            <pc:docMk/>
            <pc:sldMk cId="3422295255" sldId="279"/>
            <ac:spMk id="2" creationId="{7BB8F73F-A8A1-8C12-A309-6EF671C1E561}"/>
          </ac:spMkLst>
        </pc:spChg>
        <pc:picChg chg="add del mod">
          <ac:chgData name="Keenan J Keams" userId="544586cf-31be-4b91-a58f-6d7cafb886aa" providerId="ADAL" clId="{C78AD961-5420-6242-AAE7-F242D3F58205}" dt="2024-11-27T23:10:44.311" v="2" actId="21"/>
          <ac:picMkLst>
            <pc:docMk/>
            <pc:sldMk cId="3422295255" sldId="279"/>
            <ac:picMk id="4" creationId="{3ED6D306-07C3-468D-EEDE-B7AE365FA974}"/>
          </ac:picMkLst>
        </pc:picChg>
      </pc:sldChg>
    </pc:docChg>
  </pc:docChgLst>
  <pc:docChgLst>
    <pc:chgData name="Joseph Lopez" userId="818cfe1f-6a1e-42cd-8a99-5cf9c8e4b22e" providerId="ADAL" clId="{24ABB826-EA81-44EA-82C4-558F24ACBCAF}"/>
    <pc:docChg chg="undo custSel modSld sldOrd">
      <pc:chgData name="Joseph Lopez" userId="818cfe1f-6a1e-42cd-8a99-5cf9c8e4b22e" providerId="ADAL" clId="{24ABB826-EA81-44EA-82C4-558F24ACBCAF}" dt="2024-11-28T00:19:27.401" v="937" actId="1076"/>
      <pc:docMkLst>
        <pc:docMk/>
      </pc:docMkLst>
      <pc:sldChg chg="addSp modSp mod modAnim">
        <pc:chgData name="Joseph Lopez" userId="818cfe1f-6a1e-42cd-8a99-5cf9c8e4b22e" providerId="ADAL" clId="{24ABB826-EA81-44EA-82C4-558F24ACBCAF}" dt="2024-11-28T00:17:44.151" v="929" actId="1076"/>
        <pc:sldMkLst>
          <pc:docMk/>
          <pc:sldMk cId="2150756159" sldId="256"/>
        </pc:sldMkLst>
        <pc:spChg chg="mod">
          <ac:chgData name="Joseph Lopez" userId="818cfe1f-6a1e-42cd-8a99-5cf9c8e4b22e" providerId="ADAL" clId="{24ABB826-EA81-44EA-82C4-558F24ACBCAF}" dt="2024-11-28T00:04:27.500" v="925" actId="20577"/>
          <ac:spMkLst>
            <pc:docMk/>
            <pc:sldMk cId="2150756159" sldId="256"/>
            <ac:spMk id="3" creationId="{A47A929C-F016-0E4C-BBA8-F90194F293AF}"/>
          </ac:spMkLst>
        </pc:spChg>
        <pc:picChg chg="add mod">
          <ac:chgData name="Joseph Lopez" userId="818cfe1f-6a1e-42cd-8a99-5cf9c8e4b22e" providerId="ADAL" clId="{24ABB826-EA81-44EA-82C4-558F24ACBCAF}" dt="2024-11-28T00:17:44.151" v="929" actId="1076"/>
          <ac:picMkLst>
            <pc:docMk/>
            <pc:sldMk cId="2150756159" sldId="256"/>
            <ac:picMk id="10" creationId="{072BEB4C-7E8F-DC1D-8C94-E0D426EBDFD9}"/>
          </ac:picMkLst>
        </pc:picChg>
      </pc:sldChg>
      <pc:sldChg chg="ord">
        <pc:chgData name="Joseph Lopez" userId="818cfe1f-6a1e-42cd-8a99-5cf9c8e4b22e" providerId="ADAL" clId="{24ABB826-EA81-44EA-82C4-558F24ACBCAF}" dt="2024-11-26T21:10:23.544" v="0" actId="20578"/>
        <pc:sldMkLst>
          <pc:docMk/>
          <pc:sldMk cId="1388433674" sldId="280"/>
        </pc:sldMkLst>
      </pc:sldChg>
      <pc:sldChg chg="addSp delSp modSp mod modAnim">
        <pc:chgData name="Joseph Lopez" userId="818cfe1f-6a1e-42cd-8a99-5cf9c8e4b22e" providerId="ADAL" clId="{24ABB826-EA81-44EA-82C4-558F24ACBCAF}" dt="2024-11-28T00:18:17.094" v="931" actId="1076"/>
        <pc:sldMkLst>
          <pc:docMk/>
          <pc:sldMk cId="514653906" sldId="281"/>
        </pc:sldMkLst>
        <pc:spChg chg="add mod">
          <ac:chgData name="Joseph Lopez" userId="818cfe1f-6a1e-42cd-8a99-5cf9c8e4b22e" providerId="ADAL" clId="{24ABB826-EA81-44EA-82C4-558F24ACBCAF}" dt="2024-11-26T21:41:32.557" v="756" actId="27636"/>
          <ac:spMkLst>
            <pc:docMk/>
            <pc:sldMk cId="514653906" sldId="281"/>
            <ac:spMk id="4" creationId="{B47A73B3-8904-D391-036E-D93BE88684C3}"/>
          </ac:spMkLst>
        </pc:spChg>
        <pc:picChg chg="add mod">
          <ac:chgData name="Joseph Lopez" userId="818cfe1f-6a1e-42cd-8a99-5cf9c8e4b22e" providerId="ADAL" clId="{24ABB826-EA81-44EA-82C4-558F24ACBCAF}" dt="2024-11-28T00:18:17.094" v="931" actId="1076"/>
          <ac:picMkLst>
            <pc:docMk/>
            <pc:sldMk cId="514653906" sldId="281"/>
            <ac:picMk id="2" creationId="{378E0B49-55FC-311E-6A70-071CBBF34940}"/>
          </ac:picMkLst>
        </pc:picChg>
      </pc:sldChg>
      <pc:sldChg chg="delSp modSp mod">
        <pc:chgData name="Joseph Lopez" userId="818cfe1f-6a1e-42cd-8a99-5cf9c8e4b22e" providerId="ADAL" clId="{24ABB826-EA81-44EA-82C4-558F24ACBCAF}" dt="2024-11-26T21:52:25.775" v="900" actId="20577"/>
        <pc:sldMkLst>
          <pc:docMk/>
          <pc:sldMk cId="1139911500" sldId="282"/>
        </pc:sldMkLst>
        <pc:spChg chg="mod">
          <ac:chgData name="Joseph Lopez" userId="818cfe1f-6a1e-42cd-8a99-5cf9c8e4b22e" providerId="ADAL" clId="{24ABB826-EA81-44EA-82C4-558F24ACBCAF}" dt="2024-11-26T21:34:14.152" v="286" actId="20577"/>
          <ac:spMkLst>
            <pc:docMk/>
            <pc:sldMk cId="1139911500" sldId="282"/>
            <ac:spMk id="9" creationId="{8DA5CE43-FE81-4E1A-FC4B-70A97AC8C9D4}"/>
          </ac:spMkLst>
        </pc:spChg>
        <pc:spChg chg="mod">
          <ac:chgData name="Joseph Lopez" userId="818cfe1f-6a1e-42cd-8a99-5cf9c8e4b22e" providerId="ADAL" clId="{24ABB826-EA81-44EA-82C4-558F24ACBCAF}" dt="2024-11-26T21:52:25.775" v="900" actId="20577"/>
          <ac:spMkLst>
            <pc:docMk/>
            <pc:sldMk cId="1139911500" sldId="282"/>
            <ac:spMk id="10" creationId="{72A0867B-59A7-F6CF-6D81-821E634F2884}"/>
          </ac:spMkLst>
        </pc:spChg>
      </pc:sldChg>
      <pc:sldChg chg="addSp modSp mod modAnim">
        <pc:chgData name="Joseph Lopez" userId="818cfe1f-6a1e-42cd-8a99-5cf9c8e4b22e" providerId="ADAL" clId="{24ABB826-EA81-44EA-82C4-558F24ACBCAF}" dt="2024-11-28T00:18:40.863" v="933" actId="1076"/>
        <pc:sldMkLst>
          <pc:docMk/>
          <pc:sldMk cId="671218239" sldId="284"/>
        </pc:sldMkLst>
        <pc:picChg chg="add mod">
          <ac:chgData name="Joseph Lopez" userId="818cfe1f-6a1e-42cd-8a99-5cf9c8e4b22e" providerId="ADAL" clId="{24ABB826-EA81-44EA-82C4-558F24ACBCAF}" dt="2024-11-28T00:18:40.863" v="933" actId="1076"/>
          <ac:picMkLst>
            <pc:docMk/>
            <pc:sldMk cId="671218239" sldId="284"/>
            <ac:picMk id="7" creationId="{BE60B43F-A352-90AD-0233-9A1839638A18}"/>
          </ac:picMkLst>
        </pc:picChg>
      </pc:sldChg>
      <pc:sldChg chg="addSp modSp mod modAnim">
        <pc:chgData name="Joseph Lopez" userId="818cfe1f-6a1e-42cd-8a99-5cf9c8e4b22e" providerId="ADAL" clId="{24ABB826-EA81-44EA-82C4-558F24ACBCAF}" dt="2024-11-28T00:19:08.710" v="935" actId="1076"/>
        <pc:sldMkLst>
          <pc:docMk/>
          <pc:sldMk cId="3398991801" sldId="312"/>
        </pc:sldMkLst>
        <pc:graphicFrameChg chg="modGraphic">
          <ac:chgData name="Joseph Lopez" userId="818cfe1f-6a1e-42cd-8a99-5cf9c8e4b22e" providerId="ADAL" clId="{24ABB826-EA81-44EA-82C4-558F24ACBCAF}" dt="2024-11-28T00:07:20.619" v="927" actId="20577"/>
          <ac:graphicFrameMkLst>
            <pc:docMk/>
            <pc:sldMk cId="3398991801" sldId="312"/>
            <ac:graphicFrameMk id="9" creationId="{7218ABEA-CBB2-7DE1-E871-7F731350F66F}"/>
          </ac:graphicFrameMkLst>
        </pc:graphicFrameChg>
        <pc:picChg chg="add mod">
          <ac:chgData name="Joseph Lopez" userId="818cfe1f-6a1e-42cd-8a99-5cf9c8e4b22e" providerId="ADAL" clId="{24ABB826-EA81-44EA-82C4-558F24ACBCAF}" dt="2024-11-28T00:19:08.710" v="935" actId="1076"/>
          <ac:picMkLst>
            <pc:docMk/>
            <pc:sldMk cId="3398991801" sldId="312"/>
            <ac:picMk id="2" creationId="{399AF209-3887-6C24-0AA9-8B1C0576F219}"/>
          </ac:picMkLst>
        </pc:picChg>
      </pc:sldChg>
      <pc:sldChg chg="addSp modSp mod modAnim">
        <pc:chgData name="Joseph Lopez" userId="818cfe1f-6a1e-42cd-8a99-5cf9c8e4b22e" providerId="ADAL" clId="{24ABB826-EA81-44EA-82C4-558F24ACBCAF}" dt="2024-11-28T00:19:27.401" v="937" actId="1076"/>
        <pc:sldMkLst>
          <pc:docMk/>
          <pc:sldMk cId="2373359268" sldId="315"/>
        </pc:sldMkLst>
        <pc:graphicFrameChg chg="mod modGraphic">
          <ac:chgData name="Joseph Lopez" userId="818cfe1f-6a1e-42cd-8a99-5cf9c8e4b22e" providerId="ADAL" clId="{24ABB826-EA81-44EA-82C4-558F24ACBCAF}" dt="2024-11-26T21:51:26.877" v="807" actId="20577"/>
          <ac:graphicFrameMkLst>
            <pc:docMk/>
            <pc:sldMk cId="2373359268" sldId="315"/>
            <ac:graphicFrameMk id="5" creationId="{E35A772E-ABD1-A043-ED35-39AFE663C4EA}"/>
          </ac:graphicFrameMkLst>
        </pc:graphicFrameChg>
        <pc:picChg chg="add mod">
          <ac:chgData name="Joseph Lopez" userId="818cfe1f-6a1e-42cd-8a99-5cf9c8e4b22e" providerId="ADAL" clId="{24ABB826-EA81-44EA-82C4-558F24ACBCAF}" dt="2024-11-28T00:19:27.401" v="937" actId="1076"/>
          <ac:picMkLst>
            <pc:docMk/>
            <pc:sldMk cId="2373359268" sldId="315"/>
            <ac:picMk id="3" creationId="{3EDDAF0F-2536-5FD7-042B-1A79B1A1EA7A}"/>
          </ac:picMkLst>
        </pc:picChg>
      </pc:sldChg>
    </pc:docChg>
  </pc:docChgLst>
  <pc:docChgLst>
    <pc:chgData name="Keenan J Keams" userId="S::kk849@nau.edu::544586cf-31be-4b91-a58f-6d7cafb886aa" providerId="AD" clId="Web-{744E22A0-CC32-B41A-B80F-70AB04B5E7F0}"/>
    <pc:docChg chg="modSld">
      <pc:chgData name="Keenan J Keams" userId="S::kk849@nau.edu::544586cf-31be-4b91-a58f-6d7cafb886aa" providerId="AD" clId="Web-{744E22A0-CC32-B41A-B80F-70AB04B5E7F0}" dt="2024-11-28T01:17:16.957" v="7"/>
      <pc:docMkLst>
        <pc:docMk/>
      </pc:docMkLst>
      <pc:sldChg chg="addSp delSp modSp modMedia addAnim">
        <pc:chgData name="Keenan J Keams" userId="S::kk849@nau.edu::544586cf-31be-4b91-a58f-6d7cafb886aa" providerId="AD" clId="Web-{744E22A0-CC32-B41A-B80F-70AB04B5E7F0}" dt="2024-11-28T01:16:54.831" v="4"/>
        <pc:sldMkLst>
          <pc:docMk/>
          <pc:sldMk cId="3422295255" sldId="279"/>
        </pc:sldMkLst>
        <pc:picChg chg="add mod">
          <ac:chgData name="Keenan J Keams" userId="S::kk849@nau.edu::544586cf-31be-4b91-a58f-6d7cafb886aa" providerId="AD" clId="Web-{744E22A0-CC32-B41A-B80F-70AB04B5E7F0}" dt="2024-11-28T01:16:54.831" v="4"/>
          <ac:picMkLst>
            <pc:docMk/>
            <pc:sldMk cId="3422295255" sldId="279"/>
            <ac:picMk id="12" creationId="{0E011E63-4EE8-0AD1-593F-23033A46A350}"/>
          </ac:picMkLst>
        </pc:picChg>
        <pc:picChg chg="add del mod">
          <ac:chgData name="Keenan J Keams" userId="S::kk849@nau.edu::544586cf-31be-4b91-a58f-6d7cafb886aa" providerId="AD" clId="Web-{744E22A0-CC32-B41A-B80F-70AB04B5E7F0}" dt="2024-11-28T00:38:48.903" v="1"/>
          <ac:picMkLst>
            <pc:docMk/>
            <pc:sldMk cId="3422295255" sldId="279"/>
            <ac:picMk id="12" creationId="{5E662A49-7D44-0936-5A13-D6F6B7089B83}"/>
          </ac:picMkLst>
        </pc:picChg>
      </pc:sldChg>
      <pc:sldChg chg="addSp modSp modMedia addAnim">
        <pc:chgData name="Keenan J Keams" userId="S::kk849@nau.edu::544586cf-31be-4b91-a58f-6d7cafb886aa" providerId="AD" clId="Web-{744E22A0-CC32-B41A-B80F-70AB04B5E7F0}" dt="2024-11-28T01:17:16.957" v="7"/>
        <pc:sldMkLst>
          <pc:docMk/>
          <pc:sldMk cId="3480765498" sldId="316"/>
        </pc:sldMkLst>
        <pc:picChg chg="add mod">
          <ac:chgData name="Keenan J Keams" userId="S::kk849@nau.edu::544586cf-31be-4b91-a58f-6d7cafb886aa" providerId="AD" clId="Web-{744E22A0-CC32-B41A-B80F-70AB04B5E7F0}" dt="2024-11-28T01:17:16.957" v="7"/>
          <ac:picMkLst>
            <pc:docMk/>
            <pc:sldMk cId="3480765498" sldId="316"/>
            <ac:picMk id="2" creationId="{CE15ED29-5D1B-3751-E053-5F3D60AA7073}"/>
          </ac:picMkLst>
        </pc:picChg>
      </pc:sldChg>
    </pc:docChg>
  </pc:docChgLst>
  <pc:docChgLst>
    <pc:chgData name="Keenan J Keams" userId="S::kk849@nau.edu::544586cf-31be-4b91-a58f-6d7cafb886aa" providerId="AD" clId="Web-{C6760714-2D80-04C7-134D-E3D8C32D4543}"/>
    <pc:docChg chg="modSld">
      <pc:chgData name="Keenan J Keams" userId="S::kk849@nau.edu::544586cf-31be-4b91-a58f-6d7cafb886aa" providerId="AD" clId="Web-{C6760714-2D80-04C7-134D-E3D8C32D4543}" dt="2024-11-22T01:07:01.970" v="6" actId="20577"/>
      <pc:docMkLst>
        <pc:docMk/>
      </pc:docMkLst>
      <pc:sldChg chg="modSp">
        <pc:chgData name="Keenan J Keams" userId="S::kk849@nau.edu::544586cf-31be-4b91-a58f-6d7cafb886aa" providerId="AD" clId="Web-{C6760714-2D80-04C7-134D-E3D8C32D4543}" dt="2024-11-22T01:07:01.970" v="6" actId="20577"/>
        <pc:sldMkLst>
          <pc:docMk/>
          <pc:sldMk cId="2150756159" sldId="256"/>
        </pc:sldMkLst>
        <pc:spChg chg="mod">
          <ac:chgData name="Keenan J Keams" userId="S::kk849@nau.edu::544586cf-31be-4b91-a58f-6d7cafb886aa" providerId="AD" clId="Web-{C6760714-2D80-04C7-134D-E3D8C32D4543}" dt="2024-11-22T01:07:01.970" v="6" actId="20577"/>
          <ac:spMkLst>
            <pc:docMk/>
            <pc:sldMk cId="2150756159" sldId="256"/>
            <ac:spMk id="3" creationId="{A47A929C-F016-0E4C-BBA8-F90194F293AF}"/>
          </ac:spMkLst>
        </pc:spChg>
      </pc:sldChg>
      <pc:sldChg chg="modSp">
        <pc:chgData name="Keenan J Keams" userId="S::kk849@nau.edu::544586cf-31be-4b91-a58f-6d7cafb886aa" providerId="AD" clId="Web-{C6760714-2D80-04C7-134D-E3D8C32D4543}" dt="2024-11-22T00:51:00.746" v="5"/>
        <pc:sldMkLst>
          <pc:docMk/>
          <pc:sldMk cId="3398991801" sldId="312"/>
        </pc:sldMkLst>
        <pc:graphicFrameChg chg="mod modGraphic">
          <ac:chgData name="Keenan J Keams" userId="S::kk849@nau.edu::544586cf-31be-4b91-a58f-6d7cafb886aa" providerId="AD" clId="Web-{C6760714-2D80-04C7-134D-E3D8C32D4543}" dt="2024-11-22T00:51:00.746" v="5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</pc:docChg>
  </pc:docChgLst>
  <pc:docChgLst>
    <pc:chgData name="Rylee Ann Horney" userId="S::rah452@nau.edu::3a779213-aceb-43e0-875b-f0b359c3fe46" providerId="AD" clId="Web-{4ACE6258-7499-4B3B-A47A-C7F36B57C752}"/>
    <pc:docChg chg="modSld">
      <pc:chgData name="Rylee Ann Horney" userId="S::rah452@nau.edu::3a779213-aceb-43e0-875b-f0b359c3fe46" providerId="AD" clId="Web-{4ACE6258-7499-4B3B-A47A-C7F36B57C752}" dt="2024-11-28T00:38:41.792" v="3" actId="1076"/>
      <pc:docMkLst>
        <pc:docMk/>
      </pc:docMkLst>
      <pc:sldChg chg="addSp modSp modMedia addAnim">
        <pc:chgData name="Rylee Ann Horney" userId="S::rah452@nau.edu::3a779213-aceb-43e0-875b-f0b359c3fe46" providerId="AD" clId="Web-{4ACE6258-7499-4B3B-A47A-C7F36B57C752}" dt="2024-11-28T00:36:23.875" v="1" actId="1076"/>
        <pc:sldMkLst>
          <pc:docMk/>
          <pc:sldMk cId="1191719029" sldId="278"/>
        </pc:sldMkLst>
        <pc:picChg chg="add mod">
          <ac:chgData name="Rylee Ann Horney" userId="S::rah452@nau.edu::3a779213-aceb-43e0-875b-f0b359c3fe46" providerId="AD" clId="Web-{4ACE6258-7499-4B3B-A47A-C7F36B57C752}" dt="2024-11-28T00:36:23.875" v="1" actId="1076"/>
          <ac:picMkLst>
            <pc:docMk/>
            <pc:sldMk cId="1191719029" sldId="278"/>
            <ac:picMk id="2" creationId="{13C9F6B8-BDA1-3F35-6EAE-550ABA91B4CC}"/>
          </ac:picMkLst>
        </pc:picChg>
      </pc:sldChg>
      <pc:sldChg chg="addSp modSp modMedia addAnim">
        <pc:chgData name="Rylee Ann Horney" userId="S::rah452@nau.edu::3a779213-aceb-43e0-875b-f0b359c3fe46" providerId="AD" clId="Web-{4ACE6258-7499-4B3B-A47A-C7F36B57C752}" dt="2024-11-28T00:38:41.792" v="3" actId="1076"/>
        <pc:sldMkLst>
          <pc:docMk/>
          <pc:sldMk cId="1388433674" sldId="280"/>
        </pc:sldMkLst>
        <pc:picChg chg="add mod">
          <ac:chgData name="Rylee Ann Horney" userId="S::rah452@nau.edu::3a779213-aceb-43e0-875b-f0b359c3fe46" providerId="AD" clId="Web-{4ACE6258-7499-4B3B-A47A-C7F36B57C752}" dt="2024-11-28T00:38:41.792" v="3" actId="1076"/>
          <ac:picMkLst>
            <pc:docMk/>
            <pc:sldMk cId="1388433674" sldId="280"/>
            <ac:picMk id="2" creationId="{D62698D9-C570-1BF7-9015-5EDB67B5990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942E2-716B-48BC-A721-ED761FCA354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ACC7D5-3A76-461B-A96F-412E8595C527}">
      <dgm:prSet custT="1"/>
      <dgm:spPr/>
      <dgm:t>
        <a:bodyPr/>
        <a:lstStyle/>
        <a:p>
          <a:r>
            <a:rPr lang="en-US" sz="2000" b="1" i="0"/>
            <a:t>ER1- Motor Torque (Nm) </a:t>
          </a:r>
          <a:r>
            <a:rPr lang="en-US" sz="2000" b="0" i="0"/>
            <a:t>– the motor must be able to produce enough torque to output a force of 10N on the patient’s hand.  </a:t>
          </a:r>
          <a:endParaRPr lang="en-US" sz="2000"/>
        </a:p>
      </dgm:t>
    </dgm:pt>
    <dgm:pt modelId="{8F29C22A-70E2-4851-ABF5-C3EBE4F3BB99}" type="parTrans" cxnId="{0096C241-42D0-40D3-9E5A-82E458353196}">
      <dgm:prSet/>
      <dgm:spPr/>
      <dgm:t>
        <a:bodyPr/>
        <a:lstStyle/>
        <a:p>
          <a:endParaRPr lang="en-US"/>
        </a:p>
      </dgm:t>
    </dgm:pt>
    <dgm:pt modelId="{BA038B47-BFFB-49A4-9477-2C6DD0E9D92F}" type="sibTrans" cxnId="{0096C241-42D0-40D3-9E5A-82E458353196}">
      <dgm:prSet/>
      <dgm:spPr/>
      <dgm:t>
        <a:bodyPr/>
        <a:lstStyle/>
        <a:p>
          <a:endParaRPr lang="en-US"/>
        </a:p>
      </dgm:t>
    </dgm:pt>
    <dgm:pt modelId="{11AAF20C-5B9B-46F5-84A5-22A2663ED036}">
      <dgm:prSet custT="1"/>
      <dgm:spPr/>
      <dgm:t>
        <a:bodyPr/>
        <a:lstStyle/>
        <a:p>
          <a:r>
            <a:rPr lang="en-US" sz="2000" b="1" i="0"/>
            <a:t>ER2- Battery Life (kW hr ) </a:t>
          </a:r>
          <a:r>
            <a:rPr lang="en-US" sz="2000" b="0" i="0"/>
            <a:t>– needs to last at least 30 minutes under load.   </a:t>
          </a:r>
          <a:endParaRPr lang="en-US" sz="2000"/>
        </a:p>
      </dgm:t>
    </dgm:pt>
    <dgm:pt modelId="{C1AA054B-12C4-4CA5-ABB3-95C552CC9EFE}" type="parTrans" cxnId="{D964EE28-BEED-4383-A904-35EF7C2CC0FF}">
      <dgm:prSet/>
      <dgm:spPr/>
      <dgm:t>
        <a:bodyPr/>
        <a:lstStyle/>
        <a:p>
          <a:endParaRPr lang="en-US"/>
        </a:p>
      </dgm:t>
    </dgm:pt>
    <dgm:pt modelId="{4ED76CA1-DE5D-4E24-B562-25D4422CB729}" type="sibTrans" cxnId="{D964EE28-BEED-4383-A904-35EF7C2CC0FF}">
      <dgm:prSet/>
      <dgm:spPr/>
      <dgm:t>
        <a:bodyPr/>
        <a:lstStyle/>
        <a:p>
          <a:endParaRPr lang="en-US"/>
        </a:p>
      </dgm:t>
    </dgm:pt>
    <dgm:pt modelId="{4E73E1E5-460D-4099-8983-A87F95933089}">
      <dgm:prSet custT="1"/>
      <dgm:spPr/>
      <dgm:t>
        <a:bodyPr/>
        <a:lstStyle/>
        <a:p>
          <a:r>
            <a:rPr lang="en-US" sz="2000" b="1" i="0"/>
            <a:t>ER3- Battery Amperage (A) </a:t>
          </a:r>
          <a:r>
            <a:rPr lang="en-US" sz="2000" b="0" i="0"/>
            <a:t>- need to be able to produce enough current for all components in the robot at least 6 Ah (i.e. three motors, raspberry pi, sensors, motor controller, and screen)     </a:t>
          </a:r>
          <a:endParaRPr lang="en-US" sz="2000"/>
        </a:p>
      </dgm:t>
    </dgm:pt>
    <dgm:pt modelId="{0CC8F0E7-FAA4-4EE9-B70A-842662FF2105}" type="parTrans" cxnId="{D0A707EA-6B1D-41D8-AC8D-4D0E789D2576}">
      <dgm:prSet/>
      <dgm:spPr/>
      <dgm:t>
        <a:bodyPr/>
        <a:lstStyle/>
        <a:p>
          <a:endParaRPr lang="en-US"/>
        </a:p>
      </dgm:t>
    </dgm:pt>
    <dgm:pt modelId="{265C3B84-E15E-4408-A21F-19D461624699}" type="sibTrans" cxnId="{D0A707EA-6B1D-41D8-AC8D-4D0E789D2576}">
      <dgm:prSet/>
      <dgm:spPr/>
      <dgm:t>
        <a:bodyPr/>
        <a:lstStyle/>
        <a:p>
          <a:endParaRPr lang="en-US"/>
        </a:p>
      </dgm:t>
    </dgm:pt>
    <dgm:pt modelId="{66E0AF25-D74E-4FA0-863A-2D1EB87E5CFF}">
      <dgm:prSet custT="1"/>
      <dgm:spPr/>
      <dgm:t>
        <a:bodyPr/>
        <a:lstStyle/>
        <a:p>
          <a:r>
            <a:rPr lang="en-US" sz="2000" b="1" i="0"/>
            <a:t>ER4- Size (ft) </a:t>
          </a:r>
          <a:r>
            <a:rPr lang="en-US" sz="2000" b="0" i="0"/>
            <a:t>– less than 1ftx1ftx1ft   </a:t>
          </a:r>
          <a:endParaRPr lang="en-US" sz="2000"/>
        </a:p>
      </dgm:t>
    </dgm:pt>
    <dgm:pt modelId="{88FD1495-49C9-498A-907A-F9EB037A0FB2}" type="parTrans" cxnId="{0C8C582A-ABB1-474D-84D6-577F72A70EEF}">
      <dgm:prSet/>
      <dgm:spPr/>
      <dgm:t>
        <a:bodyPr/>
        <a:lstStyle/>
        <a:p>
          <a:endParaRPr lang="en-US"/>
        </a:p>
      </dgm:t>
    </dgm:pt>
    <dgm:pt modelId="{F28D24C2-D636-4266-B23D-0B6ABB93B774}" type="sibTrans" cxnId="{0C8C582A-ABB1-474D-84D6-577F72A70EEF}">
      <dgm:prSet/>
      <dgm:spPr/>
      <dgm:t>
        <a:bodyPr/>
        <a:lstStyle/>
        <a:p>
          <a:endParaRPr lang="en-US"/>
        </a:p>
      </dgm:t>
    </dgm:pt>
    <dgm:pt modelId="{3E0E1B52-B5C8-4159-8A49-C4597D6D8BB8}">
      <dgm:prSet custT="1"/>
      <dgm:spPr/>
      <dgm:t>
        <a:bodyPr/>
        <a:lstStyle/>
        <a:p>
          <a:r>
            <a:rPr lang="en-US" sz="2000" b="1" i="0"/>
            <a:t>ER5- CPU Speed (s) </a:t>
          </a:r>
          <a:r>
            <a:rPr lang="en-US" sz="2000" b="0" i="0"/>
            <a:t>– the microcontroller needs to be able to send commands quickly so there is minimal delay in the movement of the robot. (16 MHz)   </a:t>
          </a:r>
          <a:endParaRPr lang="en-US" sz="2000"/>
        </a:p>
      </dgm:t>
    </dgm:pt>
    <dgm:pt modelId="{0AC1E8FE-4F4A-4BAF-A2C1-7EDEB1677A7F}" type="parTrans" cxnId="{9BCF0276-34F7-49C1-BD9E-07BBA2B9FCEA}">
      <dgm:prSet/>
      <dgm:spPr/>
      <dgm:t>
        <a:bodyPr/>
        <a:lstStyle/>
        <a:p>
          <a:endParaRPr lang="en-US"/>
        </a:p>
      </dgm:t>
    </dgm:pt>
    <dgm:pt modelId="{129D640C-17EA-4A9E-94D8-9115D370DB3B}" type="sibTrans" cxnId="{9BCF0276-34F7-49C1-BD9E-07BBA2B9FCEA}">
      <dgm:prSet/>
      <dgm:spPr/>
      <dgm:t>
        <a:bodyPr/>
        <a:lstStyle/>
        <a:p>
          <a:endParaRPr lang="en-US"/>
        </a:p>
      </dgm:t>
    </dgm:pt>
    <dgm:pt modelId="{7B555EED-2B40-42A5-AF54-1A648CA092BA}">
      <dgm:prSet custT="1"/>
      <dgm:spPr/>
      <dgm:t>
        <a:bodyPr/>
        <a:lstStyle/>
        <a:p>
          <a:r>
            <a:rPr lang="en-US" sz="2000" b="1" i="0"/>
            <a:t>ER6- Weight (lb.) </a:t>
          </a:r>
          <a:r>
            <a:rPr lang="en-US" sz="2000" b="0" i="0"/>
            <a:t>-</a:t>
          </a:r>
          <a:r>
            <a:rPr lang="en-US" sz="2000" b="1" i="0"/>
            <a:t> </a:t>
          </a:r>
          <a:r>
            <a:rPr lang="en-US" sz="2000" b="0" i="0"/>
            <a:t>less than 10lbs</a:t>
          </a:r>
          <a:endParaRPr lang="en-US" sz="2000"/>
        </a:p>
      </dgm:t>
    </dgm:pt>
    <dgm:pt modelId="{97C373ED-6CD4-453B-BACF-DE4F0D44BE07}" type="parTrans" cxnId="{73DD9CC3-4BB0-4F29-BE53-3CC8505807D6}">
      <dgm:prSet/>
      <dgm:spPr/>
      <dgm:t>
        <a:bodyPr/>
        <a:lstStyle/>
        <a:p>
          <a:endParaRPr lang="en-US"/>
        </a:p>
      </dgm:t>
    </dgm:pt>
    <dgm:pt modelId="{A693863F-919D-4974-8863-3F4357D64B89}" type="sibTrans" cxnId="{73DD9CC3-4BB0-4F29-BE53-3CC8505807D6}">
      <dgm:prSet/>
      <dgm:spPr/>
      <dgm:t>
        <a:bodyPr/>
        <a:lstStyle/>
        <a:p>
          <a:endParaRPr lang="en-US"/>
        </a:p>
      </dgm:t>
    </dgm:pt>
    <dgm:pt modelId="{EE50D6E0-D052-410B-A3DD-D7EBF83412AC}" type="pres">
      <dgm:prSet presAssocID="{147942E2-716B-48BC-A721-ED761FCA3549}" presName="linear" presStyleCnt="0">
        <dgm:presLayoutVars>
          <dgm:animLvl val="lvl"/>
          <dgm:resizeHandles val="exact"/>
        </dgm:presLayoutVars>
      </dgm:prSet>
      <dgm:spPr/>
    </dgm:pt>
    <dgm:pt modelId="{8B963122-50A6-41A4-9DB4-0385F6610293}" type="pres">
      <dgm:prSet presAssocID="{73ACC7D5-3A76-461B-A96F-412E8595C52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5151BE9-B47B-45AE-BBCA-89B074FA4E8B}" type="pres">
      <dgm:prSet presAssocID="{BA038B47-BFFB-49A4-9477-2C6DD0E9D92F}" presName="spacer" presStyleCnt="0"/>
      <dgm:spPr/>
    </dgm:pt>
    <dgm:pt modelId="{A4EDDBCA-65E7-42AF-9FD9-DC2A9320628E}" type="pres">
      <dgm:prSet presAssocID="{11AAF20C-5B9B-46F5-84A5-22A2663ED03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3032B6A-2148-4641-8130-944C575A5D46}" type="pres">
      <dgm:prSet presAssocID="{4ED76CA1-DE5D-4E24-B562-25D4422CB729}" presName="spacer" presStyleCnt="0"/>
      <dgm:spPr/>
    </dgm:pt>
    <dgm:pt modelId="{6DE68850-D7B0-4488-B506-CAE3E03C3ED6}" type="pres">
      <dgm:prSet presAssocID="{4E73E1E5-460D-4099-8983-A87F9593308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F1A961F-598B-4C5C-B794-8314D18DB2B2}" type="pres">
      <dgm:prSet presAssocID="{265C3B84-E15E-4408-A21F-19D461624699}" presName="spacer" presStyleCnt="0"/>
      <dgm:spPr/>
    </dgm:pt>
    <dgm:pt modelId="{F1A555D3-7508-4C84-B57B-5BB7CAA9B9F6}" type="pres">
      <dgm:prSet presAssocID="{66E0AF25-D74E-4FA0-863A-2D1EB87E5CF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C05FF0E-1250-47D3-8342-FA3FADC42AF5}" type="pres">
      <dgm:prSet presAssocID="{F28D24C2-D636-4266-B23D-0B6ABB93B774}" presName="spacer" presStyleCnt="0"/>
      <dgm:spPr/>
    </dgm:pt>
    <dgm:pt modelId="{1CF60597-382A-4D65-A88B-44E3903CB08C}" type="pres">
      <dgm:prSet presAssocID="{3E0E1B52-B5C8-4159-8A49-C4597D6D8BB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6B4785E-678B-4E3C-81EA-B16D31CCC852}" type="pres">
      <dgm:prSet presAssocID="{129D640C-17EA-4A9E-94D8-9115D370DB3B}" presName="spacer" presStyleCnt="0"/>
      <dgm:spPr/>
    </dgm:pt>
    <dgm:pt modelId="{321460BD-ABC6-4C7A-A7F6-C84E7FD9F54C}" type="pres">
      <dgm:prSet presAssocID="{7B555EED-2B40-42A5-AF54-1A648CA092B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0956A18-3EE5-4196-A7E4-22098F371522}" type="presOf" srcId="{4E73E1E5-460D-4099-8983-A87F95933089}" destId="{6DE68850-D7B0-4488-B506-CAE3E03C3ED6}" srcOrd="0" destOrd="0" presId="urn:microsoft.com/office/officeart/2005/8/layout/vList2"/>
    <dgm:cxn modelId="{D964EE28-BEED-4383-A904-35EF7C2CC0FF}" srcId="{147942E2-716B-48BC-A721-ED761FCA3549}" destId="{11AAF20C-5B9B-46F5-84A5-22A2663ED036}" srcOrd="1" destOrd="0" parTransId="{C1AA054B-12C4-4CA5-ABB3-95C552CC9EFE}" sibTransId="{4ED76CA1-DE5D-4E24-B562-25D4422CB729}"/>
    <dgm:cxn modelId="{0C8C582A-ABB1-474D-84D6-577F72A70EEF}" srcId="{147942E2-716B-48BC-A721-ED761FCA3549}" destId="{66E0AF25-D74E-4FA0-863A-2D1EB87E5CFF}" srcOrd="3" destOrd="0" parTransId="{88FD1495-49C9-498A-907A-F9EB037A0FB2}" sibTransId="{F28D24C2-D636-4266-B23D-0B6ABB93B774}"/>
    <dgm:cxn modelId="{47E53E2B-6A1F-4729-9EBE-8E201989FFB3}" type="presOf" srcId="{7B555EED-2B40-42A5-AF54-1A648CA092BA}" destId="{321460BD-ABC6-4C7A-A7F6-C84E7FD9F54C}" srcOrd="0" destOrd="0" presId="urn:microsoft.com/office/officeart/2005/8/layout/vList2"/>
    <dgm:cxn modelId="{0096C241-42D0-40D3-9E5A-82E458353196}" srcId="{147942E2-716B-48BC-A721-ED761FCA3549}" destId="{73ACC7D5-3A76-461B-A96F-412E8595C527}" srcOrd="0" destOrd="0" parTransId="{8F29C22A-70E2-4851-ABF5-C3EBE4F3BB99}" sibTransId="{BA038B47-BFFB-49A4-9477-2C6DD0E9D92F}"/>
    <dgm:cxn modelId="{6DA4D347-6606-4C60-8DD1-8A69D3B867E5}" type="presOf" srcId="{3E0E1B52-B5C8-4159-8A49-C4597D6D8BB8}" destId="{1CF60597-382A-4D65-A88B-44E3903CB08C}" srcOrd="0" destOrd="0" presId="urn:microsoft.com/office/officeart/2005/8/layout/vList2"/>
    <dgm:cxn modelId="{9BCF0276-34F7-49C1-BD9E-07BBA2B9FCEA}" srcId="{147942E2-716B-48BC-A721-ED761FCA3549}" destId="{3E0E1B52-B5C8-4159-8A49-C4597D6D8BB8}" srcOrd="4" destOrd="0" parTransId="{0AC1E8FE-4F4A-4BAF-A2C1-7EDEB1677A7F}" sibTransId="{129D640C-17EA-4A9E-94D8-9115D370DB3B}"/>
    <dgm:cxn modelId="{789F4B7B-3505-4E0C-8232-001F9085BE2A}" type="presOf" srcId="{66E0AF25-D74E-4FA0-863A-2D1EB87E5CFF}" destId="{F1A555D3-7508-4C84-B57B-5BB7CAA9B9F6}" srcOrd="0" destOrd="0" presId="urn:microsoft.com/office/officeart/2005/8/layout/vList2"/>
    <dgm:cxn modelId="{73DD9CC3-4BB0-4F29-BE53-3CC8505807D6}" srcId="{147942E2-716B-48BC-A721-ED761FCA3549}" destId="{7B555EED-2B40-42A5-AF54-1A648CA092BA}" srcOrd="5" destOrd="0" parTransId="{97C373ED-6CD4-453B-BACF-DE4F0D44BE07}" sibTransId="{A693863F-919D-4974-8863-3F4357D64B89}"/>
    <dgm:cxn modelId="{B19C29DF-1CFD-4BCF-A2F9-B473F7B27171}" type="presOf" srcId="{11AAF20C-5B9B-46F5-84A5-22A2663ED036}" destId="{A4EDDBCA-65E7-42AF-9FD9-DC2A9320628E}" srcOrd="0" destOrd="0" presId="urn:microsoft.com/office/officeart/2005/8/layout/vList2"/>
    <dgm:cxn modelId="{BBF876E3-9153-4628-A7BF-960571C62C22}" type="presOf" srcId="{73ACC7D5-3A76-461B-A96F-412E8595C527}" destId="{8B963122-50A6-41A4-9DB4-0385F6610293}" srcOrd="0" destOrd="0" presId="urn:microsoft.com/office/officeart/2005/8/layout/vList2"/>
    <dgm:cxn modelId="{D0A707EA-6B1D-41D8-AC8D-4D0E789D2576}" srcId="{147942E2-716B-48BC-A721-ED761FCA3549}" destId="{4E73E1E5-460D-4099-8983-A87F95933089}" srcOrd="2" destOrd="0" parTransId="{0CC8F0E7-FAA4-4EE9-B70A-842662FF2105}" sibTransId="{265C3B84-E15E-4408-A21F-19D461624699}"/>
    <dgm:cxn modelId="{931579F6-51C5-4FDA-94D9-F932A74C7CC5}" type="presOf" srcId="{147942E2-716B-48BC-A721-ED761FCA3549}" destId="{EE50D6E0-D052-410B-A3DD-D7EBF83412AC}" srcOrd="0" destOrd="0" presId="urn:microsoft.com/office/officeart/2005/8/layout/vList2"/>
    <dgm:cxn modelId="{1F554650-AB7C-4921-8DFD-6C7349BCB681}" type="presParOf" srcId="{EE50D6E0-D052-410B-A3DD-D7EBF83412AC}" destId="{8B963122-50A6-41A4-9DB4-0385F6610293}" srcOrd="0" destOrd="0" presId="urn:microsoft.com/office/officeart/2005/8/layout/vList2"/>
    <dgm:cxn modelId="{4676869A-8DF5-4884-B9BB-33360B767E66}" type="presParOf" srcId="{EE50D6E0-D052-410B-A3DD-D7EBF83412AC}" destId="{65151BE9-B47B-45AE-BBCA-89B074FA4E8B}" srcOrd="1" destOrd="0" presId="urn:microsoft.com/office/officeart/2005/8/layout/vList2"/>
    <dgm:cxn modelId="{2E1FCA09-46F0-4C5B-8390-88C8BA0D4EE3}" type="presParOf" srcId="{EE50D6E0-D052-410B-A3DD-D7EBF83412AC}" destId="{A4EDDBCA-65E7-42AF-9FD9-DC2A9320628E}" srcOrd="2" destOrd="0" presId="urn:microsoft.com/office/officeart/2005/8/layout/vList2"/>
    <dgm:cxn modelId="{64AAAF08-DEE8-44AF-B0E4-8C8D656FA317}" type="presParOf" srcId="{EE50D6E0-D052-410B-A3DD-D7EBF83412AC}" destId="{93032B6A-2148-4641-8130-944C575A5D46}" srcOrd="3" destOrd="0" presId="urn:microsoft.com/office/officeart/2005/8/layout/vList2"/>
    <dgm:cxn modelId="{235BCB5B-852B-4627-BBF5-6310E4AE6677}" type="presParOf" srcId="{EE50D6E0-D052-410B-A3DD-D7EBF83412AC}" destId="{6DE68850-D7B0-4488-B506-CAE3E03C3ED6}" srcOrd="4" destOrd="0" presId="urn:microsoft.com/office/officeart/2005/8/layout/vList2"/>
    <dgm:cxn modelId="{059FDE0B-10FD-45AA-91DE-39652E2833F4}" type="presParOf" srcId="{EE50D6E0-D052-410B-A3DD-D7EBF83412AC}" destId="{CF1A961F-598B-4C5C-B794-8314D18DB2B2}" srcOrd="5" destOrd="0" presId="urn:microsoft.com/office/officeart/2005/8/layout/vList2"/>
    <dgm:cxn modelId="{305DD85E-085B-4490-B69C-727FFA5179B8}" type="presParOf" srcId="{EE50D6E0-D052-410B-A3DD-D7EBF83412AC}" destId="{F1A555D3-7508-4C84-B57B-5BB7CAA9B9F6}" srcOrd="6" destOrd="0" presId="urn:microsoft.com/office/officeart/2005/8/layout/vList2"/>
    <dgm:cxn modelId="{B4AA216E-11DA-412E-800C-377C55772C84}" type="presParOf" srcId="{EE50D6E0-D052-410B-A3DD-D7EBF83412AC}" destId="{EC05FF0E-1250-47D3-8342-FA3FADC42AF5}" srcOrd="7" destOrd="0" presId="urn:microsoft.com/office/officeart/2005/8/layout/vList2"/>
    <dgm:cxn modelId="{2FABC3A1-66D2-4B87-B286-533F79F89D18}" type="presParOf" srcId="{EE50D6E0-D052-410B-A3DD-D7EBF83412AC}" destId="{1CF60597-382A-4D65-A88B-44E3903CB08C}" srcOrd="8" destOrd="0" presId="urn:microsoft.com/office/officeart/2005/8/layout/vList2"/>
    <dgm:cxn modelId="{F144324A-4995-4059-91CC-2AC5AE6ECF40}" type="presParOf" srcId="{EE50D6E0-D052-410B-A3DD-D7EBF83412AC}" destId="{F6B4785E-678B-4E3C-81EA-B16D31CCC852}" srcOrd="9" destOrd="0" presId="urn:microsoft.com/office/officeart/2005/8/layout/vList2"/>
    <dgm:cxn modelId="{C66F6F50-BC47-4630-B3E0-19133E7FC269}" type="presParOf" srcId="{EE50D6E0-D052-410B-A3DD-D7EBF83412AC}" destId="{321460BD-ABC6-4C7A-A7F6-C84E7FD9F54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63122-50A6-41A4-9DB4-0385F6610293}">
      <dsp:nvSpPr>
        <dsp:cNvPr id="0" name=""/>
        <dsp:cNvSpPr/>
      </dsp:nvSpPr>
      <dsp:spPr>
        <a:xfrm>
          <a:off x="0" y="67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ER1- Motor Torque (Nm) </a:t>
          </a:r>
          <a:r>
            <a:rPr lang="en-US" sz="2000" b="0" i="0" kern="1200"/>
            <a:t>– the motor must be able to produce enough torque to output a force of 10N on the patient’s hand.  </a:t>
          </a:r>
          <a:endParaRPr lang="en-US" sz="2000" kern="1200"/>
        </a:p>
      </dsp:txBody>
      <dsp:txXfrm>
        <a:off x="47457" y="47524"/>
        <a:ext cx="7541128" cy="877248"/>
      </dsp:txXfrm>
    </dsp:sp>
    <dsp:sp modelId="{A4EDDBCA-65E7-42AF-9FD9-DC2A9320628E}">
      <dsp:nvSpPr>
        <dsp:cNvPr id="0" name=""/>
        <dsp:cNvSpPr/>
      </dsp:nvSpPr>
      <dsp:spPr>
        <a:xfrm>
          <a:off x="0" y="986306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ER2- Battery Life (kW hr ) </a:t>
          </a:r>
          <a:r>
            <a:rPr lang="en-US" sz="2000" b="0" i="0" kern="1200"/>
            <a:t>– needs to last at least 30 minutes under load.   </a:t>
          </a:r>
          <a:endParaRPr lang="en-US" sz="2000" kern="1200"/>
        </a:p>
      </dsp:txBody>
      <dsp:txXfrm>
        <a:off x="47457" y="1033763"/>
        <a:ext cx="7541128" cy="877248"/>
      </dsp:txXfrm>
    </dsp:sp>
    <dsp:sp modelId="{6DE68850-D7B0-4488-B506-CAE3E03C3ED6}">
      <dsp:nvSpPr>
        <dsp:cNvPr id="0" name=""/>
        <dsp:cNvSpPr/>
      </dsp:nvSpPr>
      <dsp:spPr>
        <a:xfrm>
          <a:off x="0" y="1972546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ER3- Battery Amperage (A) </a:t>
          </a:r>
          <a:r>
            <a:rPr lang="en-US" sz="2000" b="0" i="0" kern="1200"/>
            <a:t>- need to be able to produce enough current for all components in the robot at least 6 Ah (i.e. three motors, raspberry pi, sensors, motor controller, and screen)     </a:t>
          </a:r>
          <a:endParaRPr lang="en-US" sz="2000" kern="1200"/>
        </a:p>
      </dsp:txBody>
      <dsp:txXfrm>
        <a:off x="47457" y="2020003"/>
        <a:ext cx="7541128" cy="877248"/>
      </dsp:txXfrm>
    </dsp:sp>
    <dsp:sp modelId="{F1A555D3-7508-4C84-B57B-5BB7CAA9B9F6}">
      <dsp:nvSpPr>
        <dsp:cNvPr id="0" name=""/>
        <dsp:cNvSpPr/>
      </dsp:nvSpPr>
      <dsp:spPr>
        <a:xfrm>
          <a:off x="0" y="2958785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ER4- Size (ft) </a:t>
          </a:r>
          <a:r>
            <a:rPr lang="en-US" sz="2000" b="0" i="0" kern="1200"/>
            <a:t>– less than 1ftx1ftx1ft   </a:t>
          </a:r>
          <a:endParaRPr lang="en-US" sz="2000" kern="1200"/>
        </a:p>
      </dsp:txBody>
      <dsp:txXfrm>
        <a:off x="47457" y="3006242"/>
        <a:ext cx="7541128" cy="877248"/>
      </dsp:txXfrm>
    </dsp:sp>
    <dsp:sp modelId="{1CF60597-382A-4D65-A88B-44E3903CB08C}">
      <dsp:nvSpPr>
        <dsp:cNvPr id="0" name=""/>
        <dsp:cNvSpPr/>
      </dsp:nvSpPr>
      <dsp:spPr>
        <a:xfrm>
          <a:off x="0" y="3945024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ER5- CPU Speed (s) </a:t>
          </a:r>
          <a:r>
            <a:rPr lang="en-US" sz="2000" b="0" i="0" kern="1200"/>
            <a:t>– the microcontroller needs to be able to send commands quickly so there is minimal delay in the movement of the robot. (16 MHz)   </a:t>
          </a:r>
          <a:endParaRPr lang="en-US" sz="2000" kern="1200"/>
        </a:p>
      </dsp:txBody>
      <dsp:txXfrm>
        <a:off x="47457" y="3992481"/>
        <a:ext cx="7541128" cy="877248"/>
      </dsp:txXfrm>
    </dsp:sp>
    <dsp:sp modelId="{321460BD-ABC6-4C7A-A7F6-C84E7FD9F54C}">
      <dsp:nvSpPr>
        <dsp:cNvPr id="0" name=""/>
        <dsp:cNvSpPr/>
      </dsp:nvSpPr>
      <dsp:spPr>
        <a:xfrm>
          <a:off x="0" y="4931263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ER6- Weight (lb.) </a:t>
          </a:r>
          <a:r>
            <a:rPr lang="en-US" sz="2000" b="0" i="0" kern="1200"/>
            <a:t>-</a:t>
          </a:r>
          <a:r>
            <a:rPr lang="en-US" sz="2000" b="1" i="0" kern="1200"/>
            <a:t> </a:t>
          </a:r>
          <a:r>
            <a:rPr lang="en-US" sz="2000" b="0" i="0" kern="1200"/>
            <a:t>less than 10lbs</a:t>
          </a:r>
          <a:endParaRPr lang="en-US" sz="2000" kern="1200"/>
        </a:p>
      </dsp:txBody>
      <dsp:txXfrm>
        <a:off x="47457" y="4978720"/>
        <a:ext cx="7541128" cy="877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8739FE-E144-0F6E-495E-54FE97A433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10E5C-A578-E9FD-71A4-238E8F5DF8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23C44-9087-40F2-843F-E5592F8CEC9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9F9B6-2D11-F6A4-21BD-624C1B58DB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FAEFA-D732-2947-4A30-DF558DE7E2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041D5-2400-41BF-9EDE-62CE2F775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629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AF0BD-C96D-4C06-9CDE-FA114FC2AFD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5396B-3A46-46EB-8143-7457284C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869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396B-3A46-46EB-8143-7457284C1D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 userDrawn="1"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2" r:id="rId7"/>
    <p:sldLayoutId id="2147483658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4491"/>
            <a:ext cx="9144000" cy="102396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8B700"/>
                </a:solidFill>
                <a:latin typeface="Arial"/>
                <a:cs typeface="Arial"/>
              </a:rPr>
              <a:t>Hamster Capstone Final</a:t>
            </a:r>
            <a:r>
              <a:rPr lang="en-US">
                <a:latin typeface="Arial"/>
                <a:cs typeface="Arial"/>
              </a:rPr>
              <a:t> Testing Results🐭</a:t>
            </a:r>
            <a:endParaRPr lang="en-US" b="1">
              <a:solidFill>
                <a:srgbClr val="F8B7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2DB678-FFA9-2547-B22A-6C5EFA9C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8990"/>
            <a:ext cx="9144000" cy="78909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by: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Jared </a:t>
            </a:r>
            <a:r>
              <a:rPr lang="en-US" sz="240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Hemauer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Rylee Horney, Keenan </a:t>
            </a:r>
            <a:r>
              <a:rPr lang="en-US" sz="240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Keams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Joseph Lopez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Yugo Flagstaff Grove 2">
            <a:hlinkClick r:id="" action="ppaction://media"/>
            <a:extLst>
              <a:ext uri="{FF2B5EF4-FFF2-40B4-BE49-F238E27FC236}">
                <a16:creationId xmlns:a16="http://schemas.microsoft.com/office/drawing/2014/main" id="{072BEB4C-7E8F-DC1D-8C94-E0D426EBD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957" y="1660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5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"/>
    </mc:Choice>
    <mc:Fallback>
      <p:transition spd="slow" advTm="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F90A-3791-10F6-4C68-181145B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Engineering Requirements Met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5A772E-ABD1-A043-ED35-39AFE663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87371"/>
              </p:ext>
            </p:extLst>
          </p:nvPr>
        </p:nvGraphicFramePr>
        <p:xfrm>
          <a:off x="457199" y="1190460"/>
          <a:ext cx="11333747" cy="5714568"/>
        </p:xfrm>
        <a:graphic>
          <a:graphicData uri="http://schemas.openxmlformats.org/drawingml/2006/table">
            <a:tbl>
              <a:tblPr firstRow="1" bandRow="1"/>
              <a:tblGrid>
                <a:gridCol w="2180524">
                  <a:extLst>
                    <a:ext uri="{9D8B030D-6E8A-4147-A177-3AD203B41FA5}">
                      <a16:colId xmlns:a16="http://schemas.microsoft.com/office/drawing/2014/main" val="1543572597"/>
                    </a:ext>
                  </a:extLst>
                </a:gridCol>
                <a:gridCol w="1656351">
                  <a:extLst>
                    <a:ext uri="{9D8B030D-6E8A-4147-A177-3AD203B41FA5}">
                      <a16:colId xmlns:a16="http://schemas.microsoft.com/office/drawing/2014/main" val="147028440"/>
                    </a:ext>
                  </a:extLst>
                </a:gridCol>
                <a:gridCol w="1831353">
                  <a:extLst>
                    <a:ext uri="{9D8B030D-6E8A-4147-A177-3AD203B41FA5}">
                      <a16:colId xmlns:a16="http://schemas.microsoft.com/office/drawing/2014/main" val="1009584669"/>
                    </a:ext>
                  </a:extLst>
                </a:gridCol>
                <a:gridCol w="1877708">
                  <a:extLst>
                    <a:ext uri="{9D8B030D-6E8A-4147-A177-3AD203B41FA5}">
                      <a16:colId xmlns:a16="http://schemas.microsoft.com/office/drawing/2014/main" val="2821755411"/>
                    </a:ext>
                  </a:extLst>
                </a:gridCol>
                <a:gridCol w="1881458">
                  <a:extLst>
                    <a:ext uri="{9D8B030D-6E8A-4147-A177-3AD203B41FA5}">
                      <a16:colId xmlns:a16="http://schemas.microsoft.com/office/drawing/2014/main" val="1018198786"/>
                    </a:ext>
                  </a:extLst>
                </a:gridCol>
                <a:gridCol w="1906353">
                  <a:extLst>
                    <a:ext uri="{9D8B030D-6E8A-4147-A177-3AD203B41FA5}">
                      <a16:colId xmlns:a16="http://schemas.microsoft.com/office/drawing/2014/main" val="1558523050"/>
                    </a:ext>
                  </a:extLst>
                </a:gridCol>
              </a:tblGrid>
              <a:tr h="942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Requirement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Tolerance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Measured/ Calculated Value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met?      </a:t>
                      </a: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1" i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en-US" sz="1800" b="1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 Acceptable </a:t>
                      </a: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1" i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sz="1800" b="1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458388"/>
                  </a:ext>
                </a:extLst>
              </a:tr>
              <a:tr h="66724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1- Motor Torque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 Nm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+/- 0.05 Nm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2.4 Nm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91781"/>
                  </a:ext>
                </a:extLst>
              </a:tr>
              <a:tr h="66724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2- Battery Life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mins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+/- 5% of target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&gt;30 mins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761100"/>
                  </a:ext>
                </a:extLst>
              </a:tr>
              <a:tr h="932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3- Battery Amperage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Ah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+/- 5% 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 Ah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1216"/>
                  </a:ext>
                </a:extLst>
              </a:tr>
              <a:tr h="5868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4- Size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12in</a:t>
                      </a:r>
                      <a:r>
                        <a:rPr lang="en-US" sz="1800" b="0" i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+/- 2” for all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~11in</a:t>
                      </a:r>
                      <a:r>
                        <a:rPr lang="en-US" sz="1800" b="0" i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84936"/>
                  </a:ext>
                </a:extLst>
              </a:tr>
              <a:tr h="66724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5- CPU Speed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16MHz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+/- 5% of target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1.5 GHz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979364"/>
                  </a:ext>
                </a:extLst>
              </a:tr>
              <a:tr h="5868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6- Weight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&lt;10lbs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+/- 1 lb.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10.7 lbs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567863"/>
                  </a:ext>
                </a:extLst>
              </a:tr>
              <a:tr h="5074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7- Force Accuracy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N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+/- 1 N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+/- 2 N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910011"/>
                  </a:ext>
                </a:extLst>
              </a:tr>
            </a:tbl>
          </a:graphicData>
        </a:graphic>
      </p:graphicFrame>
      <p:pic>
        <p:nvPicPr>
          <p:cNvPr id="3" name="Yugo Flagstaff Grove 5">
            <a:hlinkClick r:id="" action="ppaction://media"/>
            <a:extLst>
              <a:ext uri="{FF2B5EF4-FFF2-40B4-BE49-F238E27FC236}">
                <a16:creationId xmlns:a16="http://schemas.microsoft.com/office/drawing/2014/main" id="{3EDDAF0F-2536-5FD7-042B-1A79B1A1E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021" y="534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92F955C-63A4-D836-AAC7-2F512ED45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16628"/>
            <a:ext cx="12192000" cy="5641372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1BCE52-280D-AA00-3D00-7B42E470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 anchor="ctr">
            <a:normAutofit/>
          </a:bodyPr>
          <a:lstStyle/>
          <a:p>
            <a:r>
              <a:rPr lang="en-US"/>
              <a:t>QFD</a:t>
            </a:r>
          </a:p>
        </p:txBody>
      </p:sp>
      <p:pic>
        <p:nvPicPr>
          <p:cNvPr id="2" name="E Michigan Ave 4">
            <a:hlinkClick r:id="" action="ppaction://media"/>
            <a:extLst>
              <a:ext uri="{FF2B5EF4-FFF2-40B4-BE49-F238E27FC236}">
                <a16:creationId xmlns:a16="http://schemas.microsoft.com/office/drawing/2014/main" id="{CE15ED29-5D1B-3751-E053-5F3D60AA7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192" y="36435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8085"/>
            <a:ext cx="9144000" cy="1023960"/>
          </a:xfrm>
        </p:spPr>
        <p:txBody>
          <a:bodyPr/>
          <a:lstStyle/>
          <a:p>
            <a:r>
              <a:rPr lang="en-US" b="1">
                <a:solidFill>
                  <a:srgbClr val="F8B700"/>
                </a:solidFill>
                <a:latin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7068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AD4439-0E44-3093-0D71-11D95043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Customer Requirements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6769AB2F-FC0B-6D31-E67E-536C0CDCB04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68300" y="1673225"/>
            <a:ext cx="5727700" cy="4819650"/>
          </a:xfrm>
        </p:spPr>
        <p:txBody>
          <a:bodyPr>
            <a:normAutofit/>
          </a:bodyPr>
          <a:lstStyle/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1.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Size – the client wants the device to be small enough that it is portable and can move over the surface of a desk.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2.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Speed – the device will need to be able to reach a speed of up to 1 m/s in any direction. This is to allow for the device to keep up with a patient’s hand speed. 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3.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Force – must be able to produce a force of up to 10 N to the patient’s hand in any direction or 5 Nm of torque about the vertical axis.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4.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Internal Friction – when motors are not being used the device must be able to be moved with less than 5N of force. 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5.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Backlash- when motors are off the device must not move more than 0.1mm.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6.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 Time – the device must run for at least 30 minutes on a single charge.  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46CE3-4364-7E66-9F37-96DCA97295C5}"/>
              </a:ext>
            </a:extLst>
          </p:cNvPr>
          <p:cNvSpPr txBox="1"/>
          <p:nvPr/>
        </p:nvSpPr>
        <p:spPr>
          <a:xfrm>
            <a:off x="6096000" y="1673225"/>
            <a:ext cx="556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7.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Interface: device must be able to receive commands from a computer and send its position back to the computer in (x, y) coordinates.  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8.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Screen – there must be a touch screen that is at least four inches on the device.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9.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Cost – total production of the device must be &lt;$500.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10.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Microcontroller – client prefers Raspberry Pi to be used due to faster processing speeds.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11.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Ease of Use – should not require more than a number for the force being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applied and a direction.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 12.</a:t>
            </a:r>
            <a:r>
              <a:rPr lang="en-US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Comfortable – the device should be comfortable in a patient’s hand.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ing">
            <a:hlinkClick r:id="" action="ppaction://media"/>
            <a:extLst>
              <a:ext uri="{FF2B5EF4-FFF2-40B4-BE49-F238E27FC236}">
                <a16:creationId xmlns:a16="http://schemas.microsoft.com/office/drawing/2014/main" id="{13C9F6B8-BDA1-3F35-6EAE-550ABA91B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7922" y="49434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873824-910F-5EF8-04CB-831BAFBD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14" y="2905615"/>
            <a:ext cx="3932237" cy="1130944"/>
          </a:xfrm>
        </p:spPr>
        <p:txBody>
          <a:bodyPr anchor="b">
            <a:noAutofit/>
          </a:bodyPr>
          <a:lstStyle/>
          <a:p>
            <a:r>
              <a:rPr lang="en-US" sz="4000"/>
              <a:t>Engineering Requirements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B3378AD2-2482-5749-CFB5-34C979AC1A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469600"/>
              </p:ext>
            </p:extLst>
          </p:nvPr>
        </p:nvGraphicFramePr>
        <p:xfrm>
          <a:off x="4210551" y="477253"/>
          <a:ext cx="7636042" cy="590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B8F73F-A8A1-8C12-A309-6EF671C1E561}"/>
              </a:ext>
            </a:extLst>
          </p:cNvPr>
          <p:cNvSpPr txBox="1"/>
          <p:nvPr/>
        </p:nvSpPr>
        <p:spPr>
          <a:xfrm>
            <a:off x="5180355" y="251584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pic>
        <p:nvPicPr>
          <p:cNvPr id="12" name="Slide One Presentation">
            <a:hlinkClick r:id="" action="ppaction://media"/>
            <a:extLst>
              <a:ext uri="{FF2B5EF4-FFF2-40B4-BE49-F238E27FC236}">
                <a16:creationId xmlns:a16="http://schemas.microsoft.com/office/drawing/2014/main" id="{0E011E63-4EE8-0AD1-593F-23033A46A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575" y="47730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E73C55-B9F3-035B-A9DB-509E2971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Summary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9929CF9-9668-449B-8999-4CC740C76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7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C77022C-36FC-740B-E8C4-1100D5FDB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204814"/>
              </p:ext>
            </p:extLst>
          </p:nvPr>
        </p:nvGraphicFramePr>
        <p:xfrm>
          <a:off x="0" y="1579238"/>
          <a:ext cx="12192000" cy="528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565164560"/>
                    </a:ext>
                  </a:extLst>
                </a:gridCol>
                <a:gridCol w="3688080">
                  <a:extLst>
                    <a:ext uri="{9D8B030D-6E8A-4147-A177-3AD203B41FA5}">
                      <a16:colId xmlns:a16="http://schemas.microsoft.com/office/drawing/2014/main" val="3542004245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365073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4886725"/>
                    </a:ext>
                  </a:extLst>
                </a:gridCol>
              </a:tblGrid>
              <a:tr h="8573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Test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Requirements Being 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Other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25154"/>
                  </a:ext>
                </a:extLst>
              </a:tr>
              <a:tr h="91387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 Prony Brake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CR2: Speed of 1m/s</a:t>
                      </a:r>
                    </a:p>
                    <a:p>
                      <a:r>
                        <a:rPr lang="en-US"/>
                        <a:t>CR3: Produce 10N of force</a:t>
                      </a:r>
                    </a:p>
                    <a:p>
                      <a:r>
                        <a:rPr lang="en-US"/>
                        <a:t>ER1: Output a force of 10N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Spring scales, leather strap, 3D printed drum, tachometer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Thermal Fluids Lab (Rm 111)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315091"/>
                  </a:ext>
                </a:extLst>
              </a:tr>
              <a:tr h="8573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 Force Output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CR3: Produce 10N of force</a:t>
                      </a:r>
                    </a:p>
                    <a:p>
                      <a:r>
                        <a:rPr lang="en-US"/>
                        <a:t>CR4: Internal friction of 5N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Digital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Raz Lab (ROTC 137)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693048"/>
                  </a:ext>
                </a:extLst>
              </a:tr>
              <a:tr h="146220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CR6: Run for 30 minutes on a single charge</a:t>
                      </a:r>
                    </a:p>
                    <a:p>
                      <a:r>
                        <a:rPr lang="en-US"/>
                        <a:t>ER2: Battery life at least 30 minutes</a:t>
                      </a:r>
                    </a:p>
                    <a:p>
                      <a:r>
                        <a:rPr lang="en-US"/>
                        <a:t>ER3: Produce enough current for all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Testing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959871"/>
                  </a:ext>
                </a:extLst>
              </a:tr>
              <a:tr h="118804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 Position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CR5: Move less than .1mm when motors are turned off</a:t>
                      </a:r>
                    </a:p>
                    <a:p>
                      <a:r>
                        <a:rPr lang="en-US"/>
                        <a:t>CR7: Receive commands from the computer and return </a:t>
                      </a:r>
                      <a:r>
                        <a:rPr lang="en-US" err="1"/>
                        <a:t>x,y</a:t>
                      </a:r>
                      <a:r>
                        <a:rPr lang="en-US"/>
                        <a:t> coordinates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Tape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Testing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336642"/>
                  </a:ext>
                </a:extLst>
              </a:tr>
            </a:tbl>
          </a:graphicData>
        </a:graphic>
      </p:graphicFrame>
      <p:pic>
        <p:nvPicPr>
          <p:cNvPr id="2" name="Recording (2)">
            <a:hlinkClick r:id="" action="ppaction://media"/>
            <a:extLst>
              <a:ext uri="{FF2B5EF4-FFF2-40B4-BE49-F238E27FC236}">
                <a16:creationId xmlns:a16="http://schemas.microsoft.com/office/drawing/2014/main" id="{D62698D9-C570-1BF7-9015-5EDB67B5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3108" y="49434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FC22FD-2804-4D4D-98C3-DECA9D37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Prony Brake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E0FBC-AED7-697C-0CF8-496CB0144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397" y="1825624"/>
            <a:ext cx="3197205" cy="4262941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A73B3-8904-D391-036E-D93BE8868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395" y="1550145"/>
            <a:ext cx="6215418" cy="49427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latin typeface="+mn-lt"/>
              </a:rPr>
              <a:t>Procedure</a:t>
            </a:r>
          </a:p>
          <a:p>
            <a:pPr marL="342900" indent="-342900">
              <a:buAutoNum type="arabicPeriod"/>
            </a:pPr>
            <a:r>
              <a:rPr lang="en-US" sz="1800">
                <a:latin typeface="+mn-lt"/>
              </a:rPr>
              <a:t>Fix Prony Brake onto the motor shaft.</a:t>
            </a:r>
          </a:p>
          <a:p>
            <a:pPr marL="342900" indent="-342900">
              <a:buAutoNum type="arabicPeriod"/>
            </a:pPr>
            <a:r>
              <a:rPr lang="en-US" sz="1800">
                <a:latin typeface="+mn-lt"/>
              </a:rPr>
              <a:t>Gradually apply force to the motor while running it at various amounts of current.</a:t>
            </a:r>
          </a:p>
          <a:p>
            <a:pPr marL="342900" indent="-342900">
              <a:buAutoNum type="arabicPeriod"/>
            </a:pPr>
            <a:r>
              <a:rPr lang="en-US" sz="1800">
                <a:latin typeface="+mn-lt"/>
              </a:rPr>
              <a:t>Record data and calculate variables using data. </a:t>
            </a:r>
          </a:p>
          <a:p>
            <a:pPr marL="342900" indent="-342900">
              <a:buAutoNum type="arabicPeriod"/>
            </a:pPr>
            <a:endParaRPr lang="en-US" sz="1800">
              <a:latin typeface="+mn-lt"/>
            </a:endParaRPr>
          </a:p>
          <a:p>
            <a:pPr marL="0" indent="0">
              <a:buNone/>
            </a:pPr>
            <a:r>
              <a:rPr lang="en-US" sz="1800" b="1">
                <a:latin typeface="+mn-lt"/>
              </a:rPr>
              <a:t>Measure: </a:t>
            </a:r>
            <a:r>
              <a:rPr lang="en-US" sz="1800">
                <a:latin typeface="+mn-lt"/>
              </a:rPr>
              <a:t>Motor Torque Constant</a:t>
            </a:r>
          </a:p>
          <a:p>
            <a:pPr marL="0" indent="0">
              <a:buNone/>
            </a:pPr>
            <a:r>
              <a:rPr lang="en-US" sz="1800" b="1">
                <a:latin typeface="+mn-lt"/>
              </a:rPr>
              <a:t>Equipment: </a:t>
            </a:r>
            <a:r>
              <a:rPr lang="en-US" sz="1800">
                <a:latin typeface="+mn-lt"/>
              </a:rPr>
              <a:t>Prony Brake (Built), Tachometer, Computer</a:t>
            </a:r>
          </a:p>
          <a:p>
            <a:pPr marL="0" indent="0">
              <a:buNone/>
            </a:pPr>
            <a:r>
              <a:rPr lang="en-US" sz="1800" b="1">
                <a:latin typeface="+mn-lt"/>
              </a:rPr>
              <a:t>Results:</a:t>
            </a:r>
            <a:r>
              <a:rPr lang="en-US" sz="1800">
                <a:latin typeface="+mn-lt"/>
              </a:rPr>
              <a:t> Motor Torque Constant of 0.503 Nm/A</a:t>
            </a:r>
          </a:p>
          <a:p>
            <a:pPr marL="0" indent="0">
              <a:buNone/>
            </a:pPr>
            <a:endParaRPr lang="en-US" sz="1800">
              <a:latin typeface="+mn-lt"/>
            </a:endParaRPr>
          </a:p>
          <a:p>
            <a:r>
              <a:rPr lang="en-US" sz="1800" b="1">
                <a:latin typeface="+mn-lt"/>
              </a:rPr>
              <a:t>CR2: </a:t>
            </a:r>
            <a:r>
              <a:rPr lang="en-US" sz="1800">
                <a:latin typeface="+mn-lt"/>
              </a:rPr>
              <a:t>Speed of 1m/s</a:t>
            </a:r>
          </a:p>
          <a:p>
            <a:r>
              <a:rPr lang="en-US" sz="1800" b="1">
                <a:latin typeface="+mn-lt"/>
              </a:rPr>
              <a:t>CR3: </a:t>
            </a:r>
            <a:r>
              <a:rPr lang="en-US" sz="1800">
                <a:latin typeface="+mn-lt"/>
              </a:rPr>
              <a:t>Produce 10N of force</a:t>
            </a:r>
          </a:p>
          <a:p>
            <a:r>
              <a:rPr lang="en-US" sz="1800" b="1">
                <a:latin typeface="+mn-lt"/>
              </a:rPr>
              <a:t>ER1: </a:t>
            </a:r>
            <a:r>
              <a:rPr lang="en-US" sz="1800">
                <a:latin typeface="+mn-lt"/>
              </a:rPr>
              <a:t>Output a force of 10N</a:t>
            </a:r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</p:txBody>
      </p:sp>
      <p:pic>
        <p:nvPicPr>
          <p:cNvPr id="2" name="Yugo Flagstaff Grove 3">
            <a:hlinkClick r:id="" action="ppaction://media"/>
            <a:extLst>
              <a:ext uri="{FF2B5EF4-FFF2-40B4-BE49-F238E27FC236}">
                <a16:creationId xmlns:a16="http://schemas.microsoft.com/office/drawing/2014/main" id="{378E0B49-55FC-311E-6A70-071CBBF34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854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5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A884D1-7188-4587-B75C-0A98F884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Force Output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FE358-37EA-3E1E-6189-F9B03171A8ED}"/>
              </a:ext>
            </a:extLst>
          </p:cNvPr>
          <p:cNvSpPr txBox="1"/>
          <p:nvPr/>
        </p:nvSpPr>
        <p:spPr>
          <a:xfrm>
            <a:off x="206680" y="1628384"/>
            <a:ext cx="5160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Procedure</a:t>
            </a:r>
          </a:p>
          <a:p>
            <a:pPr marL="342900" indent="-342900">
              <a:buAutoNum type="arabicPeriod"/>
            </a:pPr>
            <a:r>
              <a:rPr lang="en-US"/>
              <a:t>Place the device up against the digital scale </a:t>
            </a:r>
          </a:p>
          <a:p>
            <a:pPr marL="342900" indent="-342900">
              <a:buAutoNum type="arabicPeriod"/>
            </a:pPr>
            <a:r>
              <a:rPr lang="en-US"/>
              <a:t>Input a desired output force into the UI</a:t>
            </a:r>
          </a:p>
          <a:p>
            <a:pPr marL="342900" indent="-342900">
              <a:buAutoNum type="arabicPeriod"/>
            </a:pPr>
            <a:r>
              <a:rPr lang="en-US"/>
              <a:t>Read the output force from the spring scale</a:t>
            </a:r>
          </a:p>
          <a:p>
            <a:pPr marL="342900" indent="-342900">
              <a:buAutoNum type="arabicPeriod"/>
            </a:pPr>
            <a:r>
              <a:rPr lang="en-US"/>
              <a:t>Repeat steps 2 &amp; 3 to prove force calculations are accurate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5CE43-FE81-4E1A-FC4B-70A97AC8C9D4}"/>
              </a:ext>
            </a:extLst>
          </p:cNvPr>
          <p:cNvSpPr txBox="1"/>
          <p:nvPr/>
        </p:nvSpPr>
        <p:spPr>
          <a:xfrm>
            <a:off x="6096000" y="1930400"/>
            <a:ext cx="556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Measure: </a:t>
            </a:r>
            <a:r>
              <a:rPr lang="en-US"/>
              <a:t>Output force</a:t>
            </a:r>
          </a:p>
          <a:p>
            <a:r>
              <a:rPr lang="en-US" b="1"/>
              <a:t>Equipment: </a:t>
            </a:r>
            <a:r>
              <a:rPr lang="en-US"/>
              <a:t>Digital scale</a:t>
            </a:r>
          </a:p>
          <a:p>
            <a:r>
              <a:rPr lang="en-US" b="1"/>
              <a:t>Results: </a:t>
            </a:r>
            <a:r>
              <a:rPr lang="en-US"/>
              <a:t>The output force was within 2N of the input force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0867B-59A7-F6CF-6D81-821E634F2884}"/>
              </a:ext>
            </a:extLst>
          </p:cNvPr>
          <p:cNvSpPr txBox="1"/>
          <p:nvPr/>
        </p:nvSpPr>
        <p:spPr>
          <a:xfrm>
            <a:off x="6096000" y="3429000"/>
            <a:ext cx="5567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CR3: </a:t>
            </a:r>
            <a:r>
              <a:rPr lang="en-US"/>
              <a:t>Produce  at least 10 Newtons of force in any direction</a:t>
            </a:r>
          </a:p>
          <a:p>
            <a:r>
              <a:rPr lang="en-US" b="1"/>
              <a:t>CR4: </a:t>
            </a:r>
            <a:r>
              <a:rPr lang="en-US"/>
              <a:t>When the motors are turned off the device should be able to be moved to 5 Newtons or less</a:t>
            </a:r>
          </a:p>
          <a:p>
            <a:r>
              <a:rPr lang="en-US" b="1"/>
              <a:t>ER7: </a:t>
            </a:r>
            <a:r>
              <a:rPr lang="en-US"/>
              <a:t>Force Accuracy of 10 N +/- 1 N</a:t>
            </a:r>
            <a:endParaRPr lang="en-US" b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1D4200-AA0E-E82E-E06C-329AAB8B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3" y="3382710"/>
            <a:ext cx="4633720" cy="34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EB4E9-E60C-C798-03EC-309268DA6181}"/>
              </a:ext>
            </a:extLst>
          </p:cNvPr>
          <p:cNvSpPr txBox="1"/>
          <p:nvPr/>
        </p:nvSpPr>
        <p:spPr>
          <a:xfrm>
            <a:off x="11298476" y="6488668"/>
            <a:ext cx="110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Jared</a:t>
            </a:r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08CD71E9-71D7-3709-4F22-F425A53E1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1375" y="325437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20"/>
    </mc:Choice>
    <mc:Fallback>
      <p:transition spd="slow" advTm="6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F5DEE-72D7-41B7-8D42-5D1B9168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Duration Test</a:t>
            </a:r>
          </a:p>
        </p:txBody>
      </p:sp>
      <p:pic>
        <p:nvPicPr>
          <p:cNvPr id="4" name="MicrosoftTeams-video (1)">
            <a:hlinkClick r:id="" action="ppaction://media"/>
            <a:extLst>
              <a:ext uri="{FF2B5EF4-FFF2-40B4-BE49-F238E27FC236}">
                <a16:creationId xmlns:a16="http://schemas.microsoft.com/office/drawing/2014/main" id="{051B47DA-0C30-8931-C15E-8B769874CB8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633" y="1442740"/>
            <a:ext cx="2833098" cy="5014334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38C6BEA-719F-9935-6056-4257C4B0B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382" y="1478542"/>
            <a:ext cx="4456555" cy="175943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>
                <a:latin typeface="+mn-lt"/>
              </a:rPr>
              <a:t>Procedure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>
                <a:latin typeface="+mn-lt"/>
              </a:rPr>
              <a:t>Place the robot in an open space.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>
                <a:latin typeface="+mn-lt"/>
              </a:rPr>
              <a:t>Set robot to turn in place indefinitely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>
                <a:latin typeface="+mn-lt"/>
              </a:rPr>
              <a:t>Set a timer for 30 minutes </a:t>
            </a:r>
          </a:p>
          <a:p>
            <a:pPr marL="342900" indent="-342900">
              <a:buAutoNum type="arabicPeriod"/>
            </a:pPr>
            <a:endParaRPr lang="en-US" sz="1800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983DB-DADD-E67A-2EE2-99A2F4F70187}"/>
              </a:ext>
            </a:extLst>
          </p:cNvPr>
          <p:cNvSpPr txBox="1"/>
          <p:nvPr/>
        </p:nvSpPr>
        <p:spPr>
          <a:xfrm>
            <a:off x="5138382" y="3237978"/>
            <a:ext cx="5461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/>
              <a:t>Measure: </a:t>
            </a:r>
            <a:r>
              <a:rPr lang="en-US" sz="1800"/>
              <a:t>Time</a:t>
            </a:r>
          </a:p>
          <a:p>
            <a:pPr marL="0" indent="0">
              <a:buNone/>
            </a:pPr>
            <a:r>
              <a:rPr lang="en-US" sz="1800" b="1"/>
              <a:t>Equipment: </a:t>
            </a:r>
            <a:r>
              <a:rPr lang="en-US" sz="1800"/>
              <a:t>Timer</a:t>
            </a:r>
            <a:endParaRPr lang="en-US" sz="1800" b="1"/>
          </a:p>
          <a:p>
            <a:pPr marL="0" indent="0">
              <a:buNone/>
            </a:pPr>
            <a:r>
              <a:rPr lang="en-US" sz="1800" b="1"/>
              <a:t>Results:</a:t>
            </a:r>
            <a:r>
              <a:rPr lang="en-US" sz="1800"/>
              <a:t> The device ran for 30 minutes and showed no sign of slowing down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 b="1"/>
              <a:t>CR6: </a:t>
            </a:r>
            <a:r>
              <a:rPr lang="en-US" sz="1800"/>
              <a:t>Run for 30 minutes on a single charge</a:t>
            </a:r>
          </a:p>
          <a:p>
            <a:pPr marL="0" indent="0">
              <a:buNone/>
            </a:pPr>
            <a:r>
              <a:rPr lang="en-US" sz="1800" b="1"/>
              <a:t>ER2: </a:t>
            </a:r>
            <a:r>
              <a:rPr lang="en-US" sz="1800"/>
              <a:t>Battery life at least 30 minutes</a:t>
            </a:r>
          </a:p>
          <a:p>
            <a:pPr marL="0" indent="0">
              <a:buNone/>
            </a:pPr>
            <a:r>
              <a:rPr lang="en-US" sz="1800" b="1"/>
              <a:t>ER3: </a:t>
            </a:r>
            <a:r>
              <a:rPr lang="en-US" sz="1800"/>
              <a:t>Produce enough current for all components in the robot at least 6 Ah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04F5A-ABFB-AEF2-5469-AF02582D1E76}"/>
              </a:ext>
            </a:extLst>
          </p:cNvPr>
          <p:cNvSpPr txBox="1"/>
          <p:nvPr/>
        </p:nvSpPr>
        <p:spPr>
          <a:xfrm>
            <a:off x="11173216" y="6492875"/>
            <a:ext cx="85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Jared</a:t>
            </a:r>
          </a:p>
        </p:txBody>
      </p:sp>
      <p:pic>
        <p:nvPicPr>
          <p:cNvPr id="6" name="Slide 7">
            <a:hlinkClick r:id="" action="ppaction://media"/>
            <a:extLst>
              <a:ext uri="{FF2B5EF4-FFF2-40B4-BE49-F238E27FC236}">
                <a16:creationId xmlns:a16="http://schemas.microsoft.com/office/drawing/2014/main" id="{1F0D7499-FF1B-6910-FFF7-929729A3AB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2197" y="2997591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0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4"/>
    </mc:Choice>
    <mc:Fallback>
      <p:transition spd="slow" advTm="15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087CB0-AD52-B532-A70A-BB522E1DE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3387" y="1542330"/>
            <a:ext cx="2573594" cy="25735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A882C5-8AEE-4955-8CA5-6D5D4A7D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Position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F181C-BB52-E263-C377-00217905C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997" y="4094677"/>
            <a:ext cx="2441984" cy="244198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CEFE756-3184-5CF8-04A2-9D06EC3EF29D}"/>
              </a:ext>
            </a:extLst>
          </p:cNvPr>
          <p:cNvSpPr txBox="1">
            <a:spLocks/>
          </p:cNvSpPr>
          <p:nvPr/>
        </p:nvSpPr>
        <p:spPr>
          <a:xfrm>
            <a:off x="5896897" y="1984454"/>
            <a:ext cx="5181600" cy="42629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24A8C-C460-ABFC-3D84-14691785EF40}"/>
              </a:ext>
            </a:extLst>
          </p:cNvPr>
          <p:cNvSpPr txBox="1"/>
          <p:nvPr/>
        </p:nvSpPr>
        <p:spPr>
          <a:xfrm>
            <a:off x="5500048" y="1542330"/>
            <a:ext cx="62779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Procedure</a:t>
            </a:r>
          </a:p>
          <a:p>
            <a:pPr marL="342900" indent="-342900">
              <a:buAutoNum type="arabicPeriod"/>
            </a:pPr>
            <a:r>
              <a:rPr lang="en-US"/>
              <a:t>Develop code using encoders to determine the position of the motors</a:t>
            </a:r>
          </a:p>
          <a:p>
            <a:pPr marL="342900" indent="-342900">
              <a:buAutoNum type="arabicPeriod"/>
            </a:pPr>
            <a:r>
              <a:rPr lang="en-US"/>
              <a:t>Lay measuring tape on the ground and place the robot on the zero mark</a:t>
            </a:r>
          </a:p>
          <a:p>
            <a:pPr marL="342900" indent="-342900">
              <a:buAutoNum type="arabicPeriod"/>
            </a:pPr>
            <a:r>
              <a:rPr lang="en-US"/>
              <a:t>Input a distance to move in the UI</a:t>
            </a:r>
          </a:p>
          <a:p>
            <a:pPr marL="342900" indent="-342900">
              <a:buAutoNum type="arabicPeriod"/>
            </a:pPr>
            <a:r>
              <a:rPr lang="en-US"/>
              <a:t>Measure the actual distance moved </a:t>
            </a:r>
          </a:p>
          <a:p>
            <a:pPr marL="342900" indent="-342900">
              <a:buAutoNum type="arabicPeriod"/>
            </a:pPr>
            <a:endParaRPr lang="en-US"/>
          </a:p>
          <a:p>
            <a:r>
              <a:rPr lang="en-US" b="1"/>
              <a:t>Measure: </a:t>
            </a:r>
            <a:r>
              <a:rPr lang="en-US"/>
              <a:t>Distance</a:t>
            </a:r>
          </a:p>
          <a:p>
            <a:r>
              <a:rPr lang="en-US" b="1"/>
              <a:t>Equipment: </a:t>
            </a:r>
            <a:r>
              <a:rPr lang="en-US"/>
              <a:t>Tape measure</a:t>
            </a:r>
          </a:p>
          <a:p>
            <a:r>
              <a:rPr lang="en-US" b="1"/>
              <a:t>Results: </a:t>
            </a:r>
            <a:r>
              <a:rPr lang="en-US"/>
              <a:t>Inconclusive</a:t>
            </a:r>
            <a:endParaRPr lang="en-US" b="1"/>
          </a:p>
          <a:p>
            <a:endParaRPr lang="en-US" b="1"/>
          </a:p>
          <a:p>
            <a:r>
              <a:rPr lang="en-US" b="1"/>
              <a:t>CR5: </a:t>
            </a:r>
            <a:r>
              <a:rPr lang="en-US"/>
              <a:t>Move less than .1mm when motors are turned off</a:t>
            </a:r>
          </a:p>
          <a:p>
            <a:r>
              <a:rPr lang="en-US" b="1"/>
              <a:t>CR7: </a:t>
            </a:r>
            <a:r>
              <a:rPr lang="en-US"/>
              <a:t>Receive commands from the computer and return </a:t>
            </a:r>
            <a:r>
              <a:rPr lang="en-US" err="1"/>
              <a:t>x,y</a:t>
            </a:r>
            <a:r>
              <a:rPr lang="en-US"/>
              <a:t> coordinates</a:t>
            </a:r>
          </a:p>
          <a:p>
            <a:endParaRPr lang="en-US" b="1"/>
          </a:p>
        </p:txBody>
      </p:sp>
      <p:pic>
        <p:nvPicPr>
          <p:cNvPr id="7" name="Yugo Flagstaff Grove 4">
            <a:hlinkClick r:id="" action="ppaction://media"/>
            <a:extLst>
              <a:ext uri="{FF2B5EF4-FFF2-40B4-BE49-F238E27FC236}">
                <a16:creationId xmlns:a16="http://schemas.microsoft.com/office/drawing/2014/main" id="{BE60B43F-A352-90AD-0233-9A1839638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655" y="955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2C779A-BB17-E01C-5D9D-DD374497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Customer Requirements Met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218ABEA-CBB2-7DE1-E871-7F731350F66F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753546242"/>
              </p:ext>
            </p:extLst>
          </p:nvPr>
        </p:nvGraphicFramePr>
        <p:xfrm>
          <a:off x="597568" y="1344138"/>
          <a:ext cx="10515600" cy="518093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469122">
                  <a:extLst>
                    <a:ext uri="{9D8B030D-6E8A-4147-A177-3AD203B41FA5}">
                      <a16:colId xmlns:a16="http://schemas.microsoft.com/office/drawing/2014/main" val="4154476773"/>
                    </a:ext>
                  </a:extLst>
                </a:gridCol>
                <a:gridCol w="2032963">
                  <a:extLst>
                    <a:ext uri="{9D8B030D-6E8A-4147-A177-3AD203B41FA5}">
                      <a16:colId xmlns:a16="http://schemas.microsoft.com/office/drawing/2014/main" val="1776426758"/>
                    </a:ext>
                  </a:extLst>
                </a:gridCol>
                <a:gridCol w="4013515">
                  <a:extLst>
                    <a:ext uri="{9D8B030D-6E8A-4147-A177-3AD203B41FA5}">
                      <a16:colId xmlns:a16="http://schemas.microsoft.com/office/drawing/2014/main" val="4038549964"/>
                    </a:ext>
                  </a:extLst>
                </a:gridCol>
              </a:tblGrid>
              <a:tr h="64428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Customer Requirement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Met? </a:t>
                      </a:r>
                    </a:p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(Y or N)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Client Acceptable </a:t>
                      </a:r>
                    </a:p>
                    <a:p>
                      <a:r>
                        <a:rPr lang="en-US" sz="1600" b="1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(Y or N)</a:t>
                      </a:r>
                      <a:r>
                        <a:rPr lang="en-US" sz="16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529141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1- Size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772694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2- Speed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79082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3- Force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23815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CR4- Internal Friction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08576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5- Backlash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37790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6- Run Time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46700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7- Interface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78892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8- Screen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378659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9- Cost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65176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10- Microcontroller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00609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11- Ease of Use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25209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12- Comfortable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6007"/>
                  </a:ext>
                </a:extLst>
              </a:tr>
            </a:tbl>
          </a:graphicData>
        </a:graphic>
      </p:graphicFrame>
      <p:pic>
        <p:nvPicPr>
          <p:cNvPr id="2" name="Yugo Flagstaff Grove">
            <a:hlinkClick r:id="" action="ppaction://media"/>
            <a:extLst>
              <a:ext uri="{FF2B5EF4-FFF2-40B4-BE49-F238E27FC236}">
                <a16:creationId xmlns:a16="http://schemas.microsoft.com/office/drawing/2014/main" id="{399AF209-3887-6C24-0AA9-8B1C0576F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0106" y="706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U FCB Template" id="{B1209E5C-EC2F-4AA8-9123-312E89791AB0}" vid="{D287FF1B-2816-4E45-BFFC-304493C9BE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2af165-ec9c-4ad2-b335-315480fd5b02">
      <Terms xmlns="http://schemas.microsoft.com/office/infopath/2007/PartnerControls"/>
    </lcf76f155ced4ddcb4097134ff3c332f>
    <TaxCatchAll xmlns="ee7af416-fd08-4c05-917f-5870713413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AA294FAA464C47BE50DA13D622A3B4" ma:contentTypeVersion="12" ma:contentTypeDescription="Create a new document." ma:contentTypeScope="" ma:versionID="f4b9dee2b4fb6354891b970524a91c52">
  <xsd:schema xmlns:xsd="http://www.w3.org/2001/XMLSchema" xmlns:xs="http://www.w3.org/2001/XMLSchema" xmlns:p="http://schemas.microsoft.com/office/2006/metadata/properties" xmlns:ns2="9e2af165-ec9c-4ad2-b335-315480fd5b02" xmlns:ns3="ee7af416-fd08-4c05-917f-587071341363" targetNamespace="http://schemas.microsoft.com/office/2006/metadata/properties" ma:root="true" ma:fieldsID="d7b400c697c9660b278cd289579df32e" ns2:_="" ns3:_="">
    <xsd:import namespace="9e2af165-ec9c-4ad2-b335-315480fd5b02"/>
    <xsd:import namespace="ee7af416-fd08-4c05-917f-5870713413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af165-ec9c-4ad2-b335-315480fd5b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af416-fd08-4c05-917f-58707134136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ef2036-b759-42bb-9633-470355feb69f}" ma:internalName="TaxCatchAll" ma:showField="CatchAllData" ma:web="ee7af416-fd08-4c05-917f-5870713413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AD1321-4314-4667-A984-B81E509B6C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7B464B-E29C-486B-A278-524DB6543862}">
  <ds:schemaRefs>
    <ds:schemaRef ds:uri="9e2af165-ec9c-4ad2-b335-315480fd5b02"/>
    <ds:schemaRef ds:uri="ee7af416-fd08-4c05-917f-5870713413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8E6AAF-3D40-49CB-8A25-9C1EFED8223B}">
  <ds:schemaRefs>
    <ds:schemaRef ds:uri="9e2af165-ec9c-4ad2-b335-315480fd5b02"/>
    <ds:schemaRef ds:uri="ee7af416-fd08-4c05-917f-5870713413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NAU FCB Template</Template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Hamster Capstone Final Testing Results🐭</vt:lpstr>
      <vt:lpstr>Customer Requirements</vt:lpstr>
      <vt:lpstr>Engineering Requirements</vt:lpstr>
      <vt:lpstr>Testing Summary</vt:lpstr>
      <vt:lpstr>Prony Brake</vt:lpstr>
      <vt:lpstr>Force Output Test</vt:lpstr>
      <vt:lpstr>Duration Test</vt:lpstr>
      <vt:lpstr>Position Test</vt:lpstr>
      <vt:lpstr>Customer Requirements Met</vt:lpstr>
      <vt:lpstr>Engineering Requirements Met</vt:lpstr>
      <vt:lpstr>QFD</vt:lpstr>
      <vt:lpstr>Thank you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Antoinette Karin Scherer-Reutimann</dc:creator>
  <cp:revision>7</cp:revision>
  <dcterms:created xsi:type="dcterms:W3CDTF">2018-08-21T17:51:04Z</dcterms:created>
  <dcterms:modified xsi:type="dcterms:W3CDTF">2024-11-28T01:17:18Z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0x010100D3AA294FAA464C47BE50DA13D622A3B4</vt:lpwstr>
  </property>
  <property fmtid="{D5CDD505-2E9C-101B-9397-08002B2CF9AE}" pid="3" name="MediaServiceImageTags">
    <vt:lpwstr/>
  </property>
</Properties>
</file>